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65" r:id="rId3"/>
    <p:sldId id="257" r:id="rId4"/>
    <p:sldId id="288" r:id="rId5"/>
    <p:sldId id="289" r:id="rId6"/>
    <p:sldId id="291" r:id="rId7"/>
    <p:sldId id="261" r:id="rId8"/>
    <p:sldId id="290" r:id="rId9"/>
    <p:sldId id="262" r:id="rId10"/>
    <p:sldId id="263" r:id="rId11"/>
    <p:sldId id="264"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92" r:id="rId25"/>
    <p:sldId id="278" r:id="rId26"/>
    <p:sldId id="279" r:id="rId27"/>
    <p:sldId id="280" r:id="rId28"/>
    <p:sldId id="281" r:id="rId29"/>
    <p:sldId id="282" r:id="rId30"/>
    <p:sldId id="283" r:id="rId31"/>
    <p:sldId id="284" r:id="rId32"/>
    <p:sldId id="285" r:id="rId33"/>
    <p:sldId id="286" r:id="rId34"/>
    <p:sldId id="287" r:id="rId35"/>
    <p:sldId id="293" r:id="rId36"/>
    <p:sldId id="294" r:id="rId37"/>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Orta Stil 2 - Vurgu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1098"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4">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5">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6">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07FB7E6-92FA-084D-8F3C-A0E346199369}" type="doc">
      <dgm:prSet loTypeId="urn:microsoft.com/office/officeart/2005/8/layout/hList1" loCatId="list" qsTypeId="urn:microsoft.com/office/officeart/2005/8/quickstyle/simple4" qsCatId="simple" csTypeId="urn:microsoft.com/office/officeart/2005/8/colors/accent1_2" csCatId="accent1" phldr="1"/>
      <dgm:spPr/>
      <dgm:t>
        <a:bodyPr/>
        <a:lstStyle/>
        <a:p>
          <a:endParaRPr lang="en-US"/>
        </a:p>
      </dgm:t>
    </dgm:pt>
    <dgm:pt modelId="{71DF1AF7-DBD1-364F-B0B7-128520CB0005}">
      <dgm:prSet phldrT="[Text]"/>
      <dgm:spPr/>
      <dgm:t>
        <a:bodyPr/>
        <a:lstStyle/>
        <a:p>
          <a:r>
            <a:rPr lang="en-US" dirty="0"/>
            <a:t>1. </a:t>
          </a:r>
          <a:r>
            <a:rPr lang="en-US" dirty="0" err="1"/>
            <a:t>Analiz</a:t>
          </a:r>
          <a:endParaRPr lang="en-US" dirty="0"/>
        </a:p>
      </dgm:t>
    </dgm:pt>
    <dgm:pt modelId="{ADD34E90-4581-D544-8103-A2E10689AE70}" type="parTrans" cxnId="{35256CE6-8272-484C-8E9B-F48D973C7F1D}">
      <dgm:prSet/>
      <dgm:spPr/>
      <dgm:t>
        <a:bodyPr/>
        <a:lstStyle/>
        <a:p>
          <a:endParaRPr lang="en-US"/>
        </a:p>
      </dgm:t>
    </dgm:pt>
    <dgm:pt modelId="{A4F8A8A1-4BCE-7A45-9548-F882920F9149}" type="sibTrans" cxnId="{35256CE6-8272-484C-8E9B-F48D973C7F1D}">
      <dgm:prSet/>
      <dgm:spPr/>
      <dgm:t>
        <a:bodyPr/>
        <a:lstStyle/>
        <a:p>
          <a:endParaRPr lang="en-US"/>
        </a:p>
      </dgm:t>
    </dgm:pt>
    <dgm:pt modelId="{250C1BB6-1081-3D47-9AE0-21AD7131F357}">
      <dgm:prSet phldrT="[Text]"/>
      <dgm:spPr/>
      <dgm:t>
        <a:bodyPr/>
        <a:lstStyle/>
        <a:p>
          <a:r>
            <a:rPr lang="en-US"/>
            <a:t>2. Geliştirme</a:t>
          </a:r>
        </a:p>
      </dgm:t>
    </dgm:pt>
    <dgm:pt modelId="{2003860E-5C05-7A4F-9F11-3D84E2CA45DF}" type="parTrans" cxnId="{D6A79445-55F3-C548-93D1-6DAAFCD979D4}">
      <dgm:prSet/>
      <dgm:spPr/>
      <dgm:t>
        <a:bodyPr/>
        <a:lstStyle/>
        <a:p>
          <a:endParaRPr lang="en-US"/>
        </a:p>
      </dgm:t>
    </dgm:pt>
    <dgm:pt modelId="{EC0EE12E-683B-3943-A98C-1D9C6529BD22}" type="sibTrans" cxnId="{D6A79445-55F3-C548-93D1-6DAAFCD979D4}">
      <dgm:prSet/>
      <dgm:spPr/>
      <dgm:t>
        <a:bodyPr/>
        <a:lstStyle/>
        <a:p>
          <a:endParaRPr lang="en-US"/>
        </a:p>
      </dgm:t>
    </dgm:pt>
    <dgm:pt modelId="{05CBBEDF-D415-0149-8335-265A7ACE9504}">
      <dgm:prSet phldrT="[Text]"/>
      <dgm:spPr/>
      <dgm:t>
        <a:bodyPr/>
        <a:lstStyle/>
        <a:p>
          <a:r>
            <a:rPr lang="en-US"/>
            <a:t>3. Değerlendirme</a:t>
          </a:r>
        </a:p>
      </dgm:t>
    </dgm:pt>
    <dgm:pt modelId="{9752D31D-50AD-AF48-9489-052FDABC4B32}" type="parTrans" cxnId="{225B1B7D-AE64-4C4D-949A-99396F4CB6A3}">
      <dgm:prSet/>
      <dgm:spPr/>
      <dgm:t>
        <a:bodyPr/>
        <a:lstStyle/>
        <a:p>
          <a:endParaRPr lang="en-US"/>
        </a:p>
      </dgm:t>
    </dgm:pt>
    <dgm:pt modelId="{32F1E149-ECF9-1642-B3FE-3C8830172C37}" type="sibTrans" cxnId="{225B1B7D-AE64-4C4D-949A-99396F4CB6A3}">
      <dgm:prSet/>
      <dgm:spPr/>
      <dgm:t>
        <a:bodyPr/>
        <a:lstStyle/>
        <a:p>
          <a:endParaRPr lang="en-US"/>
        </a:p>
      </dgm:t>
    </dgm:pt>
    <dgm:pt modelId="{7059AE92-45F6-A54F-9C59-F86901B08B24}">
      <dgm:prSet phldrT="[Text]"/>
      <dgm:spPr/>
      <dgm:t>
        <a:bodyPr/>
        <a:lstStyle/>
        <a:p>
          <a:r>
            <a:rPr lang="en-US"/>
            <a:t>İhtiyaçların belirlenmesi</a:t>
          </a:r>
        </a:p>
      </dgm:t>
    </dgm:pt>
    <dgm:pt modelId="{8823F55D-F7C8-5D45-9A79-2CC3E0593129}" type="parTrans" cxnId="{4C1DE9A8-5776-B947-98B6-CA80AB211424}">
      <dgm:prSet/>
      <dgm:spPr/>
      <dgm:t>
        <a:bodyPr/>
        <a:lstStyle/>
        <a:p>
          <a:endParaRPr lang="en-US"/>
        </a:p>
      </dgm:t>
    </dgm:pt>
    <dgm:pt modelId="{746EC45D-8206-BF4B-93F9-A66A2619409E}" type="sibTrans" cxnId="{4C1DE9A8-5776-B947-98B6-CA80AB211424}">
      <dgm:prSet/>
      <dgm:spPr/>
      <dgm:t>
        <a:bodyPr/>
        <a:lstStyle/>
        <a:p>
          <a:endParaRPr lang="en-US"/>
        </a:p>
      </dgm:t>
    </dgm:pt>
    <dgm:pt modelId="{BC06CADA-F7C3-5A42-95AE-701180277F3D}">
      <dgm:prSet phldrT="[Text]"/>
      <dgm:spPr/>
      <dgm:t>
        <a:bodyPr/>
        <a:lstStyle/>
        <a:p>
          <a:r>
            <a:rPr lang="en-US" dirty="0" err="1"/>
            <a:t>Öğrencilerin</a:t>
          </a:r>
          <a:r>
            <a:rPr lang="en-US" dirty="0"/>
            <a:t> </a:t>
          </a:r>
          <a:r>
            <a:rPr lang="en-US" dirty="0" err="1"/>
            <a:t>analiz</a:t>
          </a:r>
          <a:r>
            <a:rPr lang="en-US" dirty="0"/>
            <a:t> </a:t>
          </a:r>
          <a:r>
            <a:rPr lang="en-US" dirty="0" err="1"/>
            <a:t>edilmesi</a:t>
          </a:r>
          <a:r>
            <a:rPr lang="tr-TR" dirty="0"/>
            <a:t>:</a:t>
          </a:r>
          <a:r>
            <a:rPr lang="en-US" dirty="0"/>
            <a:t> ne </a:t>
          </a:r>
          <a:r>
            <a:rPr lang="en-US" dirty="0" err="1"/>
            <a:t>tür</a:t>
          </a:r>
          <a:r>
            <a:rPr lang="en-US" dirty="0"/>
            <a:t> </a:t>
          </a:r>
          <a:r>
            <a:rPr lang="en-US" dirty="0" err="1"/>
            <a:t>materyal</a:t>
          </a:r>
          <a:r>
            <a:rPr lang="en-US" dirty="0"/>
            <a:t> </a:t>
          </a:r>
          <a:r>
            <a:rPr lang="en-US" dirty="0" err="1"/>
            <a:t>öğrencilerin</a:t>
          </a:r>
          <a:r>
            <a:rPr lang="en-US" dirty="0"/>
            <a:t> </a:t>
          </a:r>
          <a:r>
            <a:rPr lang="en-US" dirty="0" err="1"/>
            <a:t>ihtiyaçlarını</a:t>
          </a:r>
          <a:r>
            <a:rPr lang="en-US" dirty="0"/>
            <a:t> </a:t>
          </a:r>
          <a:r>
            <a:rPr lang="en-US" dirty="0" err="1"/>
            <a:t>karşılar</a:t>
          </a:r>
          <a:r>
            <a:rPr lang="en-US" dirty="0"/>
            <a:t>, </a:t>
          </a:r>
          <a:r>
            <a:rPr lang="en-US" dirty="0" err="1"/>
            <a:t>öğrenmelerini</a:t>
          </a:r>
          <a:r>
            <a:rPr lang="en-US" dirty="0"/>
            <a:t> </a:t>
          </a:r>
          <a:r>
            <a:rPr lang="en-US" dirty="0" err="1"/>
            <a:t>destekler</a:t>
          </a:r>
          <a:r>
            <a:rPr lang="en-US" dirty="0"/>
            <a:t>, </a:t>
          </a:r>
          <a:r>
            <a:rPr lang="en-US" dirty="0" err="1"/>
            <a:t>kolaylaştırır</a:t>
          </a:r>
          <a:r>
            <a:rPr lang="tr-TR" dirty="0"/>
            <a:t>.</a:t>
          </a:r>
          <a:endParaRPr lang="en-US" dirty="0"/>
        </a:p>
      </dgm:t>
    </dgm:pt>
    <dgm:pt modelId="{CB2A7AEF-9F66-494E-A5D8-279806F479AC}" type="parTrans" cxnId="{A65D610D-5DAA-C347-9F90-EC2558EFF801}">
      <dgm:prSet/>
      <dgm:spPr/>
      <dgm:t>
        <a:bodyPr/>
        <a:lstStyle/>
        <a:p>
          <a:endParaRPr lang="en-US"/>
        </a:p>
      </dgm:t>
    </dgm:pt>
    <dgm:pt modelId="{21765DC5-9AEF-2C4C-AFFF-C304FB5B6FFF}" type="sibTrans" cxnId="{A65D610D-5DAA-C347-9F90-EC2558EFF801}">
      <dgm:prSet/>
      <dgm:spPr/>
      <dgm:t>
        <a:bodyPr/>
        <a:lstStyle/>
        <a:p>
          <a:endParaRPr lang="en-US"/>
        </a:p>
      </dgm:t>
    </dgm:pt>
    <dgm:pt modelId="{CFD19209-1C6E-2B48-92A4-B31070ABACB5}">
      <dgm:prSet phldrT="[Text]"/>
      <dgm:spPr/>
      <dgm:t>
        <a:bodyPr/>
        <a:lstStyle/>
        <a:p>
          <a:r>
            <a:rPr lang="en-US"/>
            <a:t>Öğretim ortamının geliştirilecek/kullanılacak materyale uygunluğunun değerlendirilmesi</a:t>
          </a:r>
        </a:p>
      </dgm:t>
    </dgm:pt>
    <dgm:pt modelId="{D3533799-B505-6344-8960-E8AAE1238237}" type="parTrans" cxnId="{CF23A32E-0A67-DA47-9B45-1685F6ABA729}">
      <dgm:prSet/>
      <dgm:spPr/>
      <dgm:t>
        <a:bodyPr/>
        <a:lstStyle/>
        <a:p>
          <a:endParaRPr lang="en-US"/>
        </a:p>
      </dgm:t>
    </dgm:pt>
    <dgm:pt modelId="{AEEE9819-BEF5-8440-AC13-3DCF89CB8ED3}" type="sibTrans" cxnId="{CF23A32E-0A67-DA47-9B45-1685F6ABA729}">
      <dgm:prSet/>
      <dgm:spPr/>
      <dgm:t>
        <a:bodyPr/>
        <a:lstStyle/>
        <a:p>
          <a:endParaRPr lang="en-US"/>
        </a:p>
      </dgm:t>
    </dgm:pt>
    <dgm:pt modelId="{BEF9FE45-4655-C04E-981F-3FD725A708D4}">
      <dgm:prSet phldrT="[Text]"/>
      <dgm:spPr/>
      <dgm:t>
        <a:bodyPr/>
        <a:lstStyle/>
        <a:p>
          <a:r>
            <a:rPr lang="en-US"/>
            <a:t>İçeriğe uygun materyal kullanımı</a:t>
          </a:r>
        </a:p>
      </dgm:t>
    </dgm:pt>
    <dgm:pt modelId="{F3DCE8B3-D38C-5F4B-A785-9DD2ADB390E7}" type="parTrans" cxnId="{B342BE97-EEB1-CF40-A375-C9BC4ED0B317}">
      <dgm:prSet/>
      <dgm:spPr/>
      <dgm:t>
        <a:bodyPr/>
        <a:lstStyle/>
        <a:p>
          <a:endParaRPr lang="en-US"/>
        </a:p>
      </dgm:t>
    </dgm:pt>
    <dgm:pt modelId="{DD3DA425-9521-B04B-93FD-FCF111F2088B}" type="sibTrans" cxnId="{B342BE97-EEB1-CF40-A375-C9BC4ED0B317}">
      <dgm:prSet/>
      <dgm:spPr/>
      <dgm:t>
        <a:bodyPr/>
        <a:lstStyle/>
        <a:p>
          <a:endParaRPr lang="en-US"/>
        </a:p>
      </dgm:t>
    </dgm:pt>
    <dgm:pt modelId="{140DFA57-3B1C-904E-91F2-103468487931}">
      <dgm:prSet phldrT="[Text]"/>
      <dgm:spPr/>
      <dgm:t>
        <a:bodyPr/>
        <a:lstStyle/>
        <a:p>
          <a:r>
            <a:rPr lang="en-US"/>
            <a:t>Öğretim yöntem ve stratejisinin belirlenmesi ve uygun materyal planlaması</a:t>
          </a:r>
        </a:p>
      </dgm:t>
    </dgm:pt>
    <dgm:pt modelId="{1ED2C649-0D47-964A-9D7E-EA00B045C0D5}" type="parTrans" cxnId="{8D9AD77F-1772-B94A-B074-AA106412002E}">
      <dgm:prSet/>
      <dgm:spPr/>
      <dgm:t>
        <a:bodyPr/>
        <a:lstStyle/>
        <a:p>
          <a:endParaRPr lang="en-US"/>
        </a:p>
      </dgm:t>
    </dgm:pt>
    <dgm:pt modelId="{18B61DC6-7956-7348-B623-89A56D7BE4E5}" type="sibTrans" cxnId="{8D9AD77F-1772-B94A-B074-AA106412002E}">
      <dgm:prSet/>
      <dgm:spPr/>
      <dgm:t>
        <a:bodyPr/>
        <a:lstStyle/>
        <a:p>
          <a:endParaRPr lang="en-US"/>
        </a:p>
      </dgm:t>
    </dgm:pt>
    <dgm:pt modelId="{C90E697B-950F-C844-A3E0-C39791D9320F}">
      <dgm:prSet phldrT="[Text]"/>
      <dgm:spPr/>
      <dgm:t>
        <a:bodyPr/>
        <a:lstStyle/>
        <a:p>
          <a:r>
            <a:rPr lang="en-US"/>
            <a:t>Görsel tasarım ilklerine uygunluk</a:t>
          </a:r>
        </a:p>
      </dgm:t>
    </dgm:pt>
    <dgm:pt modelId="{EA1D5E2F-CF67-914D-BEDC-EFFABFAF346F}" type="parTrans" cxnId="{A2CBDA8F-1E53-0D4F-A333-FBE59F4DF90B}">
      <dgm:prSet/>
      <dgm:spPr/>
      <dgm:t>
        <a:bodyPr/>
        <a:lstStyle/>
        <a:p>
          <a:endParaRPr lang="en-US"/>
        </a:p>
      </dgm:t>
    </dgm:pt>
    <dgm:pt modelId="{E8E1F70D-A6FD-E44B-82E3-CD19BFD7DFE6}" type="sibTrans" cxnId="{A2CBDA8F-1E53-0D4F-A333-FBE59F4DF90B}">
      <dgm:prSet/>
      <dgm:spPr/>
      <dgm:t>
        <a:bodyPr/>
        <a:lstStyle/>
        <a:p>
          <a:endParaRPr lang="en-US"/>
        </a:p>
      </dgm:t>
    </dgm:pt>
    <dgm:pt modelId="{B63CCB1D-6172-0F4C-AADC-65C049F74CCB}">
      <dgm:prSet phldrT="[Text]"/>
      <dgm:spPr/>
      <dgm:t>
        <a:bodyPr/>
        <a:lstStyle/>
        <a:p>
          <a:r>
            <a:rPr lang="en-US"/>
            <a:t>Uygun görsel tasarım ögelerinin kullanımı</a:t>
          </a:r>
        </a:p>
      </dgm:t>
    </dgm:pt>
    <dgm:pt modelId="{35ACC76A-F7FC-2F48-9AAD-A2B2187C9641}" type="parTrans" cxnId="{AC16C6E3-6F49-CC44-8D14-E3FFE7F1164C}">
      <dgm:prSet/>
      <dgm:spPr/>
      <dgm:t>
        <a:bodyPr/>
        <a:lstStyle/>
        <a:p>
          <a:endParaRPr lang="en-US"/>
        </a:p>
      </dgm:t>
    </dgm:pt>
    <dgm:pt modelId="{B06514F7-D649-734E-A49F-F76A19C13904}" type="sibTrans" cxnId="{AC16C6E3-6F49-CC44-8D14-E3FFE7F1164C}">
      <dgm:prSet/>
      <dgm:spPr/>
      <dgm:t>
        <a:bodyPr/>
        <a:lstStyle/>
        <a:p>
          <a:endParaRPr lang="en-US"/>
        </a:p>
      </dgm:t>
    </dgm:pt>
    <dgm:pt modelId="{3D4AFF1D-1246-CC4A-A738-BE6B8DC9E020}">
      <dgm:prSet phldrT="[Text]"/>
      <dgm:spPr/>
      <dgm:t>
        <a:bodyPr/>
        <a:lstStyle/>
        <a:p>
          <a:r>
            <a:rPr lang="en-US"/>
            <a:t>Kullanım kolaylığına dikkat edimesi</a:t>
          </a:r>
        </a:p>
      </dgm:t>
    </dgm:pt>
    <dgm:pt modelId="{C431CE85-54C8-3642-AE15-2439128A95EA}" type="parTrans" cxnId="{6F616083-355C-1840-B2C7-5A673D89CAD4}">
      <dgm:prSet/>
      <dgm:spPr/>
      <dgm:t>
        <a:bodyPr/>
        <a:lstStyle/>
        <a:p>
          <a:endParaRPr lang="en-US"/>
        </a:p>
      </dgm:t>
    </dgm:pt>
    <dgm:pt modelId="{9103E9CE-2D5D-DA40-85C1-01857BB28611}" type="sibTrans" cxnId="{6F616083-355C-1840-B2C7-5A673D89CAD4}">
      <dgm:prSet/>
      <dgm:spPr/>
      <dgm:t>
        <a:bodyPr/>
        <a:lstStyle/>
        <a:p>
          <a:endParaRPr lang="en-US"/>
        </a:p>
      </dgm:t>
    </dgm:pt>
    <dgm:pt modelId="{7C1669DB-06A5-0D4E-AAD7-B4F242287BC4}">
      <dgm:prSet phldrT="[Text]"/>
      <dgm:spPr/>
      <dgm:t>
        <a:bodyPr/>
        <a:lstStyle/>
        <a:p>
          <a:endParaRPr lang="en-US"/>
        </a:p>
      </dgm:t>
    </dgm:pt>
    <dgm:pt modelId="{F13DC7F4-80AA-4F43-93C3-F6550144D5DF}" type="parTrans" cxnId="{874FF3FD-5EAA-AE47-9B94-E1556078FCB4}">
      <dgm:prSet/>
      <dgm:spPr/>
      <dgm:t>
        <a:bodyPr/>
        <a:lstStyle/>
        <a:p>
          <a:endParaRPr lang="en-US"/>
        </a:p>
      </dgm:t>
    </dgm:pt>
    <dgm:pt modelId="{A1BCE2A8-6768-7D46-828F-E8CD75620CD0}" type="sibTrans" cxnId="{874FF3FD-5EAA-AE47-9B94-E1556078FCB4}">
      <dgm:prSet/>
      <dgm:spPr/>
      <dgm:t>
        <a:bodyPr/>
        <a:lstStyle/>
        <a:p>
          <a:endParaRPr lang="en-US"/>
        </a:p>
      </dgm:t>
    </dgm:pt>
    <dgm:pt modelId="{8A35A7C3-2D7D-2E46-BA18-2406EFDD578E}">
      <dgm:prSet phldrT="[Text]"/>
      <dgm:spPr/>
      <dgm:t>
        <a:bodyPr/>
        <a:lstStyle/>
        <a:p>
          <a:r>
            <a:rPr lang="en-US"/>
            <a:t>Pedagojik yaklaşıma uygunluk</a:t>
          </a:r>
        </a:p>
      </dgm:t>
    </dgm:pt>
    <dgm:pt modelId="{16DDCAA7-5225-7743-872E-82F48C508E1C}" type="parTrans" cxnId="{58C01655-01B2-0545-B2D1-B49B30F9CFB3}">
      <dgm:prSet/>
      <dgm:spPr/>
      <dgm:t>
        <a:bodyPr/>
        <a:lstStyle/>
        <a:p>
          <a:endParaRPr lang="en-US"/>
        </a:p>
      </dgm:t>
    </dgm:pt>
    <dgm:pt modelId="{322327DB-5405-7748-8245-E89C74A0C454}" type="sibTrans" cxnId="{58C01655-01B2-0545-B2D1-B49B30F9CFB3}">
      <dgm:prSet/>
      <dgm:spPr/>
      <dgm:t>
        <a:bodyPr/>
        <a:lstStyle/>
        <a:p>
          <a:endParaRPr lang="en-US"/>
        </a:p>
      </dgm:t>
    </dgm:pt>
    <dgm:pt modelId="{5CC85A2A-4DB4-D24C-981F-098E287903AA}">
      <dgm:prSet phldrT="[Text]"/>
      <dgm:spPr/>
      <dgm:t>
        <a:bodyPr/>
        <a:lstStyle/>
        <a:p>
          <a:endParaRPr lang="en-US"/>
        </a:p>
      </dgm:t>
    </dgm:pt>
    <dgm:pt modelId="{76716A04-A4E8-514C-BB66-D5EAC5648061}" type="parTrans" cxnId="{477B665E-43C1-BB40-860D-6408A56CFC10}">
      <dgm:prSet/>
      <dgm:spPr/>
      <dgm:t>
        <a:bodyPr/>
        <a:lstStyle/>
        <a:p>
          <a:endParaRPr lang="en-US"/>
        </a:p>
      </dgm:t>
    </dgm:pt>
    <dgm:pt modelId="{608F978A-EE2B-3446-BF56-4BF874989820}" type="sibTrans" cxnId="{477B665E-43C1-BB40-860D-6408A56CFC10}">
      <dgm:prSet/>
      <dgm:spPr/>
      <dgm:t>
        <a:bodyPr/>
        <a:lstStyle/>
        <a:p>
          <a:endParaRPr lang="en-US"/>
        </a:p>
      </dgm:t>
    </dgm:pt>
    <dgm:pt modelId="{5E47E28F-C43D-A242-AEBF-2CF3BA8C1763}">
      <dgm:prSet phldrT="[Text]"/>
      <dgm:spPr/>
      <dgm:t>
        <a:bodyPr/>
        <a:lstStyle/>
        <a:p>
          <a:r>
            <a:rPr lang="en-US"/>
            <a:t>Materyal ihtiyaçları ne derece karşıladı</a:t>
          </a:r>
          <a:r>
            <a:rPr lang="tr-TR"/>
            <a:t>?</a:t>
          </a:r>
          <a:endParaRPr lang="en-US"/>
        </a:p>
      </dgm:t>
    </dgm:pt>
    <dgm:pt modelId="{D2ED2602-9665-5846-B685-6284AD9EF1A3}" type="parTrans" cxnId="{05E97062-EFA3-8A4A-B651-2B067385E6E0}">
      <dgm:prSet/>
      <dgm:spPr/>
      <dgm:t>
        <a:bodyPr/>
        <a:lstStyle/>
        <a:p>
          <a:endParaRPr lang="en-US"/>
        </a:p>
      </dgm:t>
    </dgm:pt>
    <dgm:pt modelId="{4C6D4FD6-33EB-4D4E-BCD6-068A1DC80B11}" type="sibTrans" cxnId="{05E97062-EFA3-8A4A-B651-2B067385E6E0}">
      <dgm:prSet/>
      <dgm:spPr/>
      <dgm:t>
        <a:bodyPr/>
        <a:lstStyle/>
        <a:p>
          <a:endParaRPr lang="en-US"/>
        </a:p>
      </dgm:t>
    </dgm:pt>
    <dgm:pt modelId="{974EF2C9-28DC-E84F-9C6C-ACF49DEF7D9C}">
      <dgm:prSet phldrT="[Text]"/>
      <dgm:spPr/>
      <dgm:t>
        <a:bodyPr/>
        <a:lstStyle/>
        <a:p>
          <a:r>
            <a:rPr lang="en-US"/>
            <a:t>Eksik yönleri nelerdir</a:t>
          </a:r>
          <a:r>
            <a:rPr lang="tr-TR"/>
            <a:t>?</a:t>
          </a:r>
          <a:endParaRPr lang="en-US"/>
        </a:p>
      </dgm:t>
    </dgm:pt>
    <dgm:pt modelId="{3EC4F30B-B52E-A648-BFB8-564ADBD73D36}" type="parTrans" cxnId="{C24260E3-2579-0D4E-A102-61A5FD1998C7}">
      <dgm:prSet/>
      <dgm:spPr/>
      <dgm:t>
        <a:bodyPr/>
        <a:lstStyle/>
        <a:p>
          <a:endParaRPr lang="en-US"/>
        </a:p>
      </dgm:t>
    </dgm:pt>
    <dgm:pt modelId="{667D0182-D67E-854C-9BD4-634FA1D565AF}" type="sibTrans" cxnId="{C24260E3-2579-0D4E-A102-61A5FD1998C7}">
      <dgm:prSet/>
      <dgm:spPr/>
      <dgm:t>
        <a:bodyPr/>
        <a:lstStyle/>
        <a:p>
          <a:endParaRPr lang="en-US"/>
        </a:p>
      </dgm:t>
    </dgm:pt>
    <dgm:pt modelId="{FF72FFDF-5027-C347-B3DF-5A21379726AD}">
      <dgm:prSet phldrT="[Text]"/>
      <dgm:spPr/>
      <dgm:t>
        <a:bodyPr/>
        <a:lstStyle/>
        <a:p>
          <a:r>
            <a:rPr lang="en-US"/>
            <a:t>Tasarım ile ilgili ne tür değişikliklere ihtiyaç duyulmaktadır</a:t>
          </a:r>
          <a:r>
            <a:rPr lang="tr-TR"/>
            <a:t>?</a:t>
          </a:r>
          <a:endParaRPr lang="en-US"/>
        </a:p>
      </dgm:t>
    </dgm:pt>
    <dgm:pt modelId="{EB68B32E-1692-0847-B1AC-C5D94B6D4909}" type="parTrans" cxnId="{0D8AF7A5-DFF9-6F43-BA4D-7977BF66386F}">
      <dgm:prSet/>
      <dgm:spPr/>
      <dgm:t>
        <a:bodyPr/>
        <a:lstStyle/>
        <a:p>
          <a:endParaRPr lang="en-US"/>
        </a:p>
      </dgm:t>
    </dgm:pt>
    <dgm:pt modelId="{C14E8DF6-AC03-324C-A14B-4E3433FA6A20}" type="sibTrans" cxnId="{0D8AF7A5-DFF9-6F43-BA4D-7977BF66386F}">
      <dgm:prSet/>
      <dgm:spPr/>
      <dgm:t>
        <a:bodyPr/>
        <a:lstStyle/>
        <a:p>
          <a:endParaRPr lang="en-US"/>
        </a:p>
      </dgm:t>
    </dgm:pt>
    <dgm:pt modelId="{E7F17B9F-A3DA-324F-8BD0-99F1F1EE3736}">
      <dgm:prSet phldrT="[Text]"/>
      <dgm:spPr/>
      <dgm:t>
        <a:bodyPr/>
        <a:lstStyle/>
        <a:p>
          <a:r>
            <a:rPr lang="en-US"/>
            <a:t>Teknoloji analizi</a:t>
          </a:r>
        </a:p>
      </dgm:t>
    </dgm:pt>
    <dgm:pt modelId="{537D690A-CC8A-1544-8BAD-BB0598111821}" type="parTrans" cxnId="{A5352E8A-C58C-7442-BAAE-2B989D0D990B}">
      <dgm:prSet/>
      <dgm:spPr/>
      <dgm:t>
        <a:bodyPr/>
        <a:lstStyle/>
        <a:p>
          <a:endParaRPr lang="en-US"/>
        </a:p>
      </dgm:t>
    </dgm:pt>
    <dgm:pt modelId="{C83BB34B-601B-A645-9136-FE02007B03CF}" type="sibTrans" cxnId="{A5352E8A-C58C-7442-BAAE-2B989D0D990B}">
      <dgm:prSet/>
      <dgm:spPr/>
      <dgm:t>
        <a:bodyPr/>
        <a:lstStyle/>
        <a:p>
          <a:endParaRPr lang="en-US"/>
        </a:p>
      </dgm:t>
    </dgm:pt>
    <dgm:pt modelId="{E2E6D709-B1B0-7E46-BB25-99C8CF611E16}">
      <dgm:prSet phldrT="[Text]"/>
      <dgm:spPr/>
      <dgm:t>
        <a:bodyPr/>
        <a:lstStyle/>
        <a:p>
          <a:r>
            <a:rPr lang="en-US"/>
            <a:t>Teknik bilgi ve tecrübelerin analizi</a:t>
          </a:r>
        </a:p>
      </dgm:t>
    </dgm:pt>
    <dgm:pt modelId="{8F334C10-8560-8C44-B806-81784379ADD1}" type="parTrans" cxnId="{CFF0EE3B-78D5-BD4F-8FB9-086C197B2AEC}">
      <dgm:prSet/>
      <dgm:spPr/>
      <dgm:t>
        <a:bodyPr/>
        <a:lstStyle/>
        <a:p>
          <a:endParaRPr lang="en-US"/>
        </a:p>
      </dgm:t>
    </dgm:pt>
    <dgm:pt modelId="{677A8471-929B-D14E-9C83-3E782F26EC73}" type="sibTrans" cxnId="{CFF0EE3B-78D5-BD4F-8FB9-086C197B2AEC}">
      <dgm:prSet/>
      <dgm:spPr/>
      <dgm:t>
        <a:bodyPr/>
        <a:lstStyle/>
        <a:p>
          <a:endParaRPr lang="en-US"/>
        </a:p>
      </dgm:t>
    </dgm:pt>
    <dgm:pt modelId="{2D9F40F7-AD07-054B-80E6-E1794CC9ED59}">
      <dgm:prSet phldrT="[Text]"/>
      <dgm:spPr/>
      <dgm:t>
        <a:bodyPr/>
        <a:lstStyle/>
        <a:p>
          <a:r>
            <a:rPr lang="en-US"/>
            <a:t>Karşılaşılan teknik problemler nelerdir, nasıl düzeltilmeli</a:t>
          </a:r>
          <a:r>
            <a:rPr lang="tr-TR"/>
            <a:t>?</a:t>
          </a:r>
          <a:endParaRPr lang="en-US"/>
        </a:p>
      </dgm:t>
    </dgm:pt>
    <dgm:pt modelId="{F90D1E99-768F-A746-AEDF-C1A03955F55A}" type="parTrans" cxnId="{03B2FE2B-72FC-574A-8D94-6D1E619DFA63}">
      <dgm:prSet/>
      <dgm:spPr/>
      <dgm:t>
        <a:bodyPr/>
        <a:lstStyle/>
        <a:p>
          <a:endParaRPr lang="en-US"/>
        </a:p>
      </dgm:t>
    </dgm:pt>
    <dgm:pt modelId="{ECE2E0A8-7410-C94F-ADDC-CE645A8728BE}" type="sibTrans" cxnId="{03B2FE2B-72FC-574A-8D94-6D1E619DFA63}">
      <dgm:prSet/>
      <dgm:spPr/>
      <dgm:t>
        <a:bodyPr/>
        <a:lstStyle/>
        <a:p>
          <a:endParaRPr lang="en-US"/>
        </a:p>
      </dgm:t>
    </dgm:pt>
    <dgm:pt modelId="{69C9C80C-7246-9A41-8817-A1185DE1B7CB}">
      <dgm:prSet phldrT="[Text]"/>
      <dgm:spPr/>
      <dgm:t>
        <a:bodyPr/>
        <a:lstStyle/>
        <a:p>
          <a:r>
            <a:rPr lang="en-US"/>
            <a:t>Materyalin dersin hangi aşamasında kullanılacağının belirlenmesi  </a:t>
          </a:r>
        </a:p>
      </dgm:t>
    </dgm:pt>
    <dgm:pt modelId="{82AAB785-DC21-7D46-8B8A-7435D6C47AFB}" type="parTrans" cxnId="{AB827F1E-3E08-FE46-9847-F483B11FB570}">
      <dgm:prSet/>
      <dgm:spPr/>
      <dgm:t>
        <a:bodyPr/>
        <a:lstStyle/>
        <a:p>
          <a:endParaRPr lang="en-US"/>
        </a:p>
      </dgm:t>
    </dgm:pt>
    <dgm:pt modelId="{94DF8E8B-1B5A-9743-B33E-20A0FABD12A1}" type="sibTrans" cxnId="{AB827F1E-3E08-FE46-9847-F483B11FB570}">
      <dgm:prSet/>
      <dgm:spPr/>
      <dgm:t>
        <a:bodyPr/>
        <a:lstStyle/>
        <a:p>
          <a:endParaRPr lang="en-US"/>
        </a:p>
      </dgm:t>
    </dgm:pt>
    <dgm:pt modelId="{E42DF13D-F35D-8744-912C-A434B3E324F7}" type="pres">
      <dgm:prSet presAssocID="{907FB7E6-92FA-084D-8F3C-A0E346199369}" presName="Name0" presStyleCnt="0">
        <dgm:presLayoutVars>
          <dgm:dir/>
          <dgm:animLvl val="lvl"/>
          <dgm:resizeHandles val="exact"/>
        </dgm:presLayoutVars>
      </dgm:prSet>
      <dgm:spPr/>
      <dgm:t>
        <a:bodyPr/>
        <a:lstStyle/>
        <a:p>
          <a:endParaRPr lang="en-US"/>
        </a:p>
      </dgm:t>
    </dgm:pt>
    <dgm:pt modelId="{14459BCC-0227-314D-A6F4-808E617D3F50}" type="pres">
      <dgm:prSet presAssocID="{71DF1AF7-DBD1-364F-B0B7-128520CB0005}" presName="composite" presStyleCnt="0"/>
      <dgm:spPr/>
    </dgm:pt>
    <dgm:pt modelId="{F131CDD7-BA84-2844-A542-16570DF30690}" type="pres">
      <dgm:prSet presAssocID="{71DF1AF7-DBD1-364F-B0B7-128520CB0005}" presName="parTx" presStyleLbl="alignNode1" presStyleIdx="0" presStyleCnt="3">
        <dgm:presLayoutVars>
          <dgm:chMax val="0"/>
          <dgm:chPref val="0"/>
          <dgm:bulletEnabled val="1"/>
        </dgm:presLayoutVars>
      </dgm:prSet>
      <dgm:spPr/>
      <dgm:t>
        <a:bodyPr/>
        <a:lstStyle/>
        <a:p>
          <a:endParaRPr lang="en-US"/>
        </a:p>
      </dgm:t>
    </dgm:pt>
    <dgm:pt modelId="{D7FB0CC9-4702-7849-9D1D-212D07BB190F}" type="pres">
      <dgm:prSet presAssocID="{71DF1AF7-DBD1-364F-B0B7-128520CB0005}" presName="desTx" presStyleLbl="alignAccFollowNode1" presStyleIdx="0" presStyleCnt="3">
        <dgm:presLayoutVars>
          <dgm:bulletEnabled val="1"/>
        </dgm:presLayoutVars>
      </dgm:prSet>
      <dgm:spPr/>
      <dgm:t>
        <a:bodyPr/>
        <a:lstStyle/>
        <a:p>
          <a:endParaRPr lang="en-US"/>
        </a:p>
      </dgm:t>
    </dgm:pt>
    <dgm:pt modelId="{28B7201A-701D-8F43-95F6-0949FDD0B038}" type="pres">
      <dgm:prSet presAssocID="{A4F8A8A1-4BCE-7A45-9548-F882920F9149}" presName="space" presStyleCnt="0"/>
      <dgm:spPr/>
    </dgm:pt>
    <dgm:pt modelId="{0381F1E9-1444-2B49-A228-C55CB716FCB5}" type="pres">
      <dgm:prSet presAssocID="{250C1BB6-1081-3D47-9AE0-21AD7131F357}" presName="composite" presStyleCnt="0"/>
      <dgm:spPr/>
    </dgm:pt>
    <dgm:pt modelId="{764F09A2-B221-FB42-84F5-FA9D5090A279}" type="pres">
      <dgm:prSet presAssocID="{250C1BB6-1081-3D47-9AE0-21AD7131F357}" presName="parTx" presStyleLbl="alignNode1" presStyleIdx="1" presStyleCnt="3">
        <dgm:presLayoutVars>
          <dgm:chMax val="0"/>
          <dgm:chPref val="0"/>
          <dgm:bulletEnabled val="1"/>
        </dgm:presLayoutVars>
      </dgm:prSet>
      <dgm:spPr/>
      <dgm:t>
        <a:bodyPr/>
        <a:lstStyle/>
        <a:p>
          <a:endParaRPr lang="en-US"/>
        </a:p>
      </dgm:t>
    </dgm:pt>
    <dgm:pt modelId="{0B9B8CFC-DA88-BA48-8109-E57A9D1C982D}" type="pres">
      <dgm:prSet presAssocID="{250C1BB6-1081-3D47-9AE0-21AD7131F357}" presName="desTx" presStyleLbl="alignAccFollowNode1" presStyleIdx="1" presStyleCnt="3">
        <dgm:presLayoutVars>
          <dgm:bulletEnabled val="1"/>
        </dgm:presLayoutVars>
      </dgm:prSet>
      <dgm:spPr/>
      <dgm:t>
        <a:bodyPr/>
        <a:lstStyle/>
        <a:p>
          <a:endParaRPr lang="en-US"/>
        </a:p>
      </dgm:t>
    </dgm:pt>
    <dgm:pt modelId="{90FD2717-B49F-644C-849D-0C4FDEF44BFA}" type="pres">
      <dgm:prSet presAssocID="{EC0EE12E-683B-3943-A98C-1D9C6529BD22}" presName="space" presStyleCnt="0"/>
      <dgm:spPr/>
    </dgm:pt>
    <dgm:pt modelId="{4383E907-3C68-604C-B785-1A6F124323A5}" type="pres">
      <dgm:prSet presAssocID="{05CBBEDF-D415-0149-8335-265A7ACE9504}" presName="composite" presStyleCnt="0"/>
      <dgm:spPr/>
    </dgm:pt>
    <dgm:pt modelId="{E5889E38-7307-DB4F-86C0-6FE7D753FB3A}" type="pres">
      <dgm:prSet presAssocID="{05CBBEDF-D415-0149-8335-265A7ACE9504}" presName="parTx" presStyleLbl="alignNode1" presStyleIdx="2" presStyleCnt="3">
        <dgm:presLayoutVars>
          <dgm:chMax val="0"/>
          <dgm:chPref val="0"/>
          <dgm:bulletEnabled val="1"/>
        </dgm:presLayoutVars>
      </dgm:prSet>
      <dgm:spPr/>
      <dgm:t>
        <a:bodyPr/>
        <a:lstStyle/>
        <a:p>
          <a:endParaRPr lang="en-US"/>
        </a:p>
      </dgm:t>
    </dgm:pt>
    <dgm:pt modelId="{64B48F4C-7F79-7244-B074-E9B01E100259}" type="pres">
      <dgm:prSet presAssocID="{05CBBEDF-D415-0149-8335-265A7ACE9504}" presName="desTx" presStyleLbl="alignAccFollowNode1" presStyleIdx="2" presStyleCnt="3">
        <dgm:presLayoutVars>
          <dgm:bulletEnabled val="1"/>
        </dgm:presLayoutVars>
      </dgm:prSet>
      <dgm:spPr/>
      <dgm:t>
        <a:bodyPr/>
        <a:lstStyle/>
        <a:p>
          <a:endParaRPr lang="en-US"/>
        </a:p>
      </dgm:t>
    </dgm:pt>
  </dgm:ptLst>
  <dgm:cxnLst>
    <dgm:cxn modelId="{EE4146F4-4034-4604-BC79-B4608C14995C}" type="presOf" srcId="{7C1669DB-06A5-0D4E-AAD7-B4F242287BC4}" destId="{0B9B8CFC-DA88-BA48-8109-E57A9D1C982D}" srcOrd="0" destOrd="5" presId="urn:microsoft.com/office/officeart/2005/8/layout/hList1"/>
    <dgm:cxn modelId="{F379A903-CD04-4954-AB68-12B8D887C06F}" type="presOf" srcId="{3D4AFF1D-1246-CC4A-A738-BE6B8DC9E020}" destId="{0B9B8CFC-DA88-BA48-8109-E57A9D1C982D}" srcOrd="0" destOrd="2" presId="urn:microsoft.com/office/officeart/2005/8/layout/hList1"/>
    <dgm:cxn modelId="{0B3746A4-A87B-430B-BF44-FF03E78069EC}" type="presOf" srcId="{140DFA57-3B1C-904E-91F2-103468487931}" destId="{D7FB0CC9-4702-7849-9D1D-212D07BB190F}" srcOrd="0" destOrd="3" presId="urn:microsoft.com/office/officeart/2005/8/layout/hList1"/>
    <dgm:cxn modelId="{B51D9150-B636-4AB3-9CBB-B5391EEE347A}" type="presOf" srcId="{BEF9FE45-4655-C04E-981F-3FD725A708D4}" destId="{D7FB0CC9-4702-7849-9D1D-212D07BB190F}" srcOrd="0" destOrd="5" presId="urn:microsoft.com/office/officeart/2005/8/layout/hList1"/>
    <dgm:cxn modelId="{41E9E9D6-75F2-4A11-803C-BE49BFE77394}" type="presOf" srcId="{974EF2C9-28DC-E84F-9C6C-ACF49DEF7D9C}" destId="{64B48F4C-7F79-7244-B074-E9B01E100259}" srcOrd="0" destOrd="1" presId="urn:microsoft.com/office/officeart/2005/8/layout/hList1"/>
    <dgm:cxn modelId="{05E97062-EFA3-8A4A-B651-2B067385E6E0}" srcId="{05CBBEDF-D415-0149-8335-265A7ACE9504}" destId="{5E47E28F-C43D-A242-AEBF-2CF3BA8C1763}" srcOrd="0" destOrd="0" parTransId="{D2ED2602-9665-5846-B685-6284AD9EF1A3}" sibTransId="{4C6D4FD6-33EB-4D4E-BCD6-068A1DC80B11}"/>
    <dgm:cxn modelId="{D385705F-D13C-455D-A1B0-594A073AA135}" type="presOf" srcId="{7059AE92-45F6-A54F-9C59-F86901B08B24}" destId="{D7FB0CC9-4702-7849-9D1D-212D07BB190F}" srcOrd="0" destOrd="0" presId="urn:microsoft.com/office/officeart/2005/8/layout/hList1"/>
    <dgm:cxn modelId="{11FBC9D2-FA03-4432-8C64-DE72147033BE}" type="presOf" srcId="{05CBBEDF-D415-0149-8335-265A7ACE9504}" destId="{E5889E38-7307-DB4F-86C0-6FE7D753FB3A}" srcOrd="0" destOrd="0" presId="urn:microsoft.com/office/officeart/2005/8/layout/hList1"/>
    <dgm:cxn modelId="{CFF0EE3B-78D5-BD4F-8FB9-086C197B2AEC}" srcId="{71DF1AF7-DBD1-364F-B0B7-128520CB0005}" destId="{E2E6D709-B1B0-7E46-BB25-99C8CF611E16}" srcOrd="7" destOrd="0" parTransId="{8F334C10-8560-8C44-B806-81784379ADD1}" sibTransId="{677A8471-929B-D14E-9C83-3E782F26EC73}"/>
    <dgm:cxn modelId="{B342BE97-EEB1-CF40-A375-C9BC4ED0B317}" srcId="{71DF1AF7-DBD1-364F-B0B7-128520CB0005}" destId="{BEF9FE45-4655-C04E-981F-3FD725A708D4}" srcOrd="5" destOrd="0" parTransId="{F3DCE8B3-D38C-5F4B-A785-9DD2ADB390E7}" sibTransId="{DD3DA425-9521-B04B-93FD-FCF111F2088B}"/>
    <dgm:cxn modelId="{EA1FFA18-86E8-441D-9AC9-65454021D16A}" type="presOf" srcId="{5CC85A2A-4DB4-D24C-981F-098E287903AA}" destId="{0B9B8CFC-DA88-BA48-8109-E57A9D1C982D}" srcOrd="0" destOrd="4" presId="urn:microsoft.com/office/officeart/2005/8/layout/hList1"/>
    <dgm:cxn modelId="{477B665E-43C1-BB40-860D-6408A56CFC10}" srcId="{250C1BB6-1081-3D47-9AE0-21AD7131F357}" destId="{5CC85A2A-4DB4-D24C-981F-098E287903AA}" srcOrd="4" destOrd="0" parTransId="{76716A04-A4E8-514C-BB66-D5EAC5648061}" sibTransId="{608F978A-EE2B-3446-BF56-4BF874989820}"/>
    <dgm:cxn modelId="{707992A4-ADAB-4870-A5D9-A30A43BED226}" type="presOf" srcId="{BC06CADA-F7C3-5A42-95AE-701180277F3D}" destId="{D7FB0CC9-4702-7849-9D1D-212D07BB190F}" srcOrd="0" destOrd="1" presId="urn:microsoft.com/office/officeart/2005/8/layout/hList1"/>
    <dgm:cxn modelId="{874FF3FD-5EAA-AE47-9B94-E1556078FCB4}" srcId="{250C1BB6-1081-3D47-9AE0-21AD7131F357}" destId="{7C1669DB-06A5-0D4E-AAD7-B4F242287BC4}" srcOrd="5" destOrd="0" parTransId="{F13DC7F4-80AA-4F43-93C3-F6550144D5DF}" sibTransId="{A1BCE2A8-6768-7D46-828F-E8CD75620CD0}"/>
    <dgm:cxn modelId="{0D8AF7A5-DFF9-6F43-BA4D-7977BF66386F}" srcId="{05CBBEDF-D415-0149-8335-265A7ACE9504}" destId="{FF72FFDF-5027-C347-B3DF-5A21379726AD}" srcOrd="2" destOrd="0" parTransId="{EB68B32E-1692-0847-B1AC-C5D94B6D4909}" sibTransId="{C14E8DF6-AC03-324C-A14B-4E3433FA6A20}"/>
    <dgm:cxn modelId="{03B2FE2B-72FC-574A-8D94-6D1E619DFA63}" srcId="{05CBBEDF-D415-0149-8335-265A7ACE9504}" destId="{2D9F40F7-AD07-054B-80E6-E1794CC9ED59}" srcOrd="3" destOrd="0" parTransId="{F90D1E99-768F-A746-AEDF-C1A03955F55A}" sibTransId="{ECE2E0A8-7410-C94F-ADDC-CE645A8728BE}"/>
    <dgm:cxn modelId="{A7974302-11BA-4093-95E2-FDF7B81FAFBD}" type="presOf" srcId="{250C1BB6-1081-3D47-9AE0-21AD7131F357}" destId="{764F09A2-B221-FB42-84F5-FA9D5090A279}" srcOrd="0" destOrd="0" presId="urn:microsoft.com/office/officeart/2005/8/layout/hList1"/>
    <dgm:cxn modelId="{122B6916-F6BF-4788-897A-A08D5918D5C9}" type="presOf" srcId="{2D9F40F7-AD07-054B-80E6-E1794CC9ED59}" destId="{64B48F4C-7F79-7244-B074-E9B01E100259}" srcOrd="0" destOrd="3" presId="urn:microsoft.com/office/officeart/2005/8/layout/hList1"/>
    <dgm:cxn modelId="{A65D610D-5DAA-C347-9F90-EC2558EFF801}" srcId="{71DF1AF7-DBD1-364F-B0B7-128520CB0005}" destId="{BC06CADA-F7C3-5A42-95AE-701180277F3D}" srcOrd="1" destOrd="0" parTransId="{CB2A7AEF-9F66-494E-A5D8-279806F479AC}" sibTransId="{21765DC5-9AEF-2C4C-AFFF-C304FB5B6FFF}"/>
    <dgm:cxn modelId="{D6A79445-55F3-C548-93D1-6DAAFCD979D4}" srcId="{907FB7E6-92FA-084D-8F3C-A0E346199369}" destId="{250C1BB6-1081-3D47-9AE0-21AD7131F357}" srcOrd="1" destOrd="0" parTransId="{2003860E-5C05-7A4F-9F11-3D84E2CA45DF}" sibTransId="{EC0EE12E-683B-3943-A98C-1D9C6529BD22}"/>
    <dgm:cxn modelId="{35256CE6-8272-484C-8E9B-F48D973C7F1D}" srcId="{907FB7E6-92FA-084D-8F3C-A0E346199369}" destId="{71DF1AF7-DBD1-364F-B0B7-128520CB0005}" srcOrd="0" destOrd="0" parTransId="{ADD34E90-4581-D544-8103-A2E10689AE70}" sibTransId="{A4F8A8A1-4BCE-7A45-9548-F882920F9149}"/>
    <dgm:cxn modelId="{AB827F1E-3E08-FE46-9847-F483B11FB570}" srcId="{71DF1AF7-DBD1-364F-B0B7-128520CB0005}" destId="{69C9C80C-7246-9A41-8817-A1185DE1B7CB}" srcOrd="4" destOrd="0" parTransId="{82AAB785-DC21-7D46-8B8A-7435D6C47AFB}" sibTransId="{94DF8E8B-1B5A-9743-B33E-20A0FABD12A1}"/>
    <dgm:cxn modelId="{58C01655-01B2-0545-B2D1-B49B30F9CFB3}" srcId="{250C1BB6-1081-3D47-9AE0-21AD7131F357}" destId="{8A35A7C3-2D7D-2E46-BA18-2406EFDD578E}" srcOrd="3" destOrd="0" parTransId="{16DDCAA7-5225-7743-872E-82F48C508E1C}" sibTransId="{322327DB-5405-7748-8245-E89C74A0C454}"/>
    <dgm:cxn modelId="{AC16C6E3-6F49-CC44-8D14-E3FFE7F1164C}" srcId="{250C1BB6-1081-3D47-9AE0-21AD7131F357}" destId="{B63CCB1D-6172-0F4C-AADC-65C049F74CCB}" srcOrd="1" destOrd="0" parTransId="{35ACC76A-F7FC-2F48-9AAD-A2B2187C9641}" sibTransId="{B06514F7-D649-734E-A49F-F76A19C13904}"/>
    <dgm:cxn modelId="{4731FF05-7212-4646-9B54-6F365C7A4624}" type="presOf" srcId="{FF72FFDF-5027-C347-B3DF-5A21379726AD}" destId="{64B48F4C-7F79-7244-B074-E9B01E100259}" srcOrd="0" destOrd="2" presId="urn:microsoft.com/office/officeart/2005/8/layout/hList1"/>
    <dgm:cxn modelId="{0CBAC02E-02DE-4FA5-8BC6-E0AAF1FCC1ED}" type="presOf" srcId="{8A35A7C3-2D7D-2E46-BA18-2406EFDD578E}" destId="{0B9B8CFC-DA88-BA48-8109-E57A9D1C982D}" srcOrd="0" destOrd="3" presId="urn:microsoft.com/office/officeart/2005/8/layout/hList1"/>
    <dgm:cxn modelId="{C24260E3-2579-0D4E-A102-61A5FD1998C7}" srcId="{05CBBEDF-D415-0149-8335-265A7ACE9504}" destId="{974EF2C9-28DC-E84F-9C6C-ACF49DEF7D9C}" srcOrd="1" destOrd="0" parTransId="{3EC4F30B-B52E-A648-BFB8-564ADBD73D36}" sibTransId="{667D0182-D67E-854C-9BD4-634FA1D565AF}"/>
    <dgm:cxn modelId="{8D9AD77F-1772-B94A-B074-AA106412002E}" srcId="{71DF1AF7-DBD1-364F-B0B7-128520CB0005}" destId="{140DFA57-3B1C-904E-91F2-103468487931}" srcOrd="3" destOrd="0" parTransId="{1ED2C649-0D47-964A-9D7E-EA00B045C0D5}" sibTransId="{18B61DC6-7956-7348-B623-89A56D7BE4E5}"/>
    <dgm:cxn modelId="{1044B8ED-6987-4405-BE4F-EDB825B8D459}" type="presOf" srcId="{C90E697B-950F-C844-A3E0-C39791D9320F}" destId="{0B9B8CFC-DA88-BA48-8109-E57A9D1C982D}" srcOrd="0" destOrd="0" presId="urn:microsoft.com/office/officeart/2005/8/layout/hList1"/>
    <dgm:cxn modelId="{5C09F301-602A-4136-9E27-639DD591AF10}" type="presOf" srcId="{E7F17B9F-A3DA-324F-8BD0-99F1F1EE3736}" destId="{D7FB0CC9-4702-7849-9D1D-212D07BB190F}" srcOrd="0" destOrd="6" presId="urn:microsoft.com/office/officeart/2005/8/layout/hList1"/>
    <dgm:cxn modelId="{917A420B-C503-4B6E-B41C-C388A604F855}" type="presOf" srcId="{5E47E28F-C43D-A242-AEBF-2CF3BA8C1763}" destId="{64B48F4C-7F79-7244-B074-E9B01E100259}" srcOrd="0" destOrd="0" presId="urn:microsoft.com/office/officeart/2005/8/layout/hList1"/>
    <dgm:cxn modelId="{225B1B7D-AE64-4C4D-949A-99396F4CB6A3}" srcId="{907FB7E6-92FA-084D-8F3C-A0E346199369}" destId="{05CBBEDF-D415-0149-8335-265A7ACE9504}" srcOrd="2" destOrd="0" parTransId="{9752D31D-50AD-AF48-9489-052FDABC4B32}" sibTransId="{32F1E149-ECF9-1642-B3FE-3C8830172C37}"/>
    <dgm:cxn modelId="{668DEFC2-BC9A-4ECD-AA04-8E675FBC9A02}" type="presOf" srcId="{69C9C80C-7246-9A41-8817-A1185DE1B7CB}" destId="{D7FB0CC9-4702-7849-9D1D-212D07BB190F}" srcOrd="0" destOrd="4" presId="urn:microsoft.com/office/officeart/2005/8/layout/hList1"/>
    <dgm:cxn modelId="{6F616083-355C-1840-B2C7-5A673D89CAD4}" srcId="{250C1BB6-1081-3D47-9AE0-21AD7131F357}" destId="{3D4AFF1D-1246-CC4A-A738-BE6B8DC9E020}" srcOrd="2" destOrd="0" parTransId="{C431CE85-54C8-3642-AE15-2439128A95EA}" sibTransId="{9103E9CE-2D5D-DA40-85C1-01857BB28611}"/>
    <dgm:cxn modelId="{4C1DE9A8-5776-B947-98B6-CA80AB211424}" srcId="{71DF1AF7-DBD1-364F-B0B7-128520CB0005}" destId="{7059AE92-45F6-A54F-9C59-F86901B08B24}" srcOrd="0" destOrd="0" parTransId="{8823F55D-F7C8-5D45-9A79-2CC3E0593129}" sibTransId="{746EC45D-8206-BF4B-93F9-A66A2619409E}"/>
    <dgm:cxn modelId="{A5352E8A-C58C-7442-BAAE-2B989D0D990B}" srcId="{71DF1AF7-DBD1-364F-B0B7-128520CB0005}" destId="{E7F17B9F-A3DA-324F-8BD0-99F1F1EE3736}" srcOrd="6" destOrd="0" parTransId="{537D690A-CC8A-1544-8BAD-BB0598111821}" sibTransId="{C83BB34B-601B-A645-9136-FE02007B03CF}"/>
    <dgm:cxn modelId="{2FF4D4C2-47F8-49B7-B644-1EEDBD0CF6B3}" type="presOf" srcId="{B63CCB1D-6172-0F4C-AADC-65C049F74CCB}" destId="{0B9B8CFC-DA88-BA48-8109-E57A9D1C982D}" srcOrd="0" destOrd="1" presId="urn:microsoft.com/office/officeart/2005/8/layout/hList1"/>
    <dgm:cxn modelId="{10E5AF4F-6E7E-483E-98E9-55E91908E613}" type="presOf" srcId="{CFD19209-1C6E-2B48-92A4-B31070ABACB5}" destId="{D7FB0CC9-4702-7849-9D1D-212D07BB190F}" srcOrd="0" destOrd="2" presId="urn:microsoft.com/office/officeart/2005/8/layout/hList1"/>
    <dgm:cxn modelId="{E5FDC082-DF3A-422B-B4F1-2267244069D1}" type="presOf" srcId="{E2E6D709-B1B0-7E46-BB25-99C8CF611E16}" destId="{D7FB0CC9-4702-7849-9D1D-212D07BB190F}" srcOrd="0" destOrd="7" presId="urn:microsoft.com/office/officeart/2005/8/layout/hList1"/>
    <dgm:cxn modelId="{0D8449F9-342E-444D-B6B9-10FD04C89CBF}" type="presOf" srcId="{907FB7E6-92FA-084D-8F3C-A0E346199369}" destId="{E42DF13D-F35D-8744-912C-A434B3E324F7}" srcOrd="0" destOrd="0" presId="urn:microsoft.com/office/officeart/2005/8/layout/hList1"/>
    <dgm:cxn modelId="{CF23A32E-0A67-DA47-9B45-1685F6ABA729}" srcId="{71DF1AF7-DBD1-364F-B0B7-128520CB0005}" destId="{CFD19209-1C6E-2B48-92A4-B31070ABACB5}" srcOrd="2" destOrd="0" parTransId="{D3533799-B505-6344-8960-E8AAE1238237}" sibTransId="{AEEE9819-BEF5-8440-AC13-3DCF89CB8ED3}"/>
    <dgm:cxn modelId="{A2CBDA8F-1E53-0D4F-A333-FBE59F4DF90B}" srcId="{250C1BB6-1081-3D47-9AE0-21AD7131F357}" destId="{C90E697B-950F-C844-A3E0-C39791D9320F}" srcOrd="0" destOrd="0" parTransId="{EA1D5E2F-CF67-914D-BEDC-EFFABFAF346F}" sibTransId="{E8E1F70D-A6FD-E44B-82E3-CD19BFD7DFE6}"/>
    <dgm:cxn modelId="{29F25F7A-CFCF-4F62-9D91-43A3056BF356}" type="presOf" srcId="{71DF1AF7-DBD1-364F-B0B7-128520CB0005}" destId="{F131CDD7-BA84-2844-A542-16570DF30690}" srcOrd="0" destOrd="0" presId="urn:microsoft.com/office/officeart/2005/8/layout/hList1"/>
    <dgm:cxn modelId="{EFF7805F-4FFD-46C6-B33D-44535191A160}" type="presParOf" srcId="{E42DF13D-F35D-8744-912C-A434B3E324F7}" destId="{14459BCC-0227-314D-A6F4-808E617D3F50}" srcOrd="0" destOrd="0" presId="urn:microsoft.com/office/officeart/2005/8/layout/hList1"/>
    <dgm:cxn modelId="{E4AB8B2F-E76F-4A7F-9EBD-609E802CF0DC}" type="presParOf" srcId="{14459BCC-0227-314D-A6F4-808E617D3F50}" destId="{F131CDD7-BA84-2844-A542-16570DF30690}" srcOrd="0" destOrd="0" presId="urn:microsoft.com/office/officeart/2005/8/layout/hList1"/>
    <dgm:cxn modelId="{8DC8421F-9010-45D2-B4BF-FFE43C34C614}" type="presParOf" srcId="{14459BCC-0227-314D-A6F4-808E617D3F50}" destId="{D7FB0CC9-4702-7849-9D1D-212D07BB190F}" srcOrd="1" destOrd="0" presId="urn:microsoft.com/office/officeart/2005/8/layout/hList1"/>
    <dgm:cxn modelId="{46181C60-6C2E-4D37-B1F2-8C98E74B5CCD}" type="presParOf" srcId="{E42DF13D-F35D-8744-912C-A434B3E324F7}" destId="{28B7201A-701D-8F43-95F6-0949FDD0B038}" srcOrd="1" destOrd="0" presId="urn:microsoft.com/office/officeart/2005/8/layout/hList1"/>
    <dgm:cxn modelId="{A3F7B318-7D4A-4D0F-BCF5-0D4D0A4A55AE}" type="presParOf" srcId="{E42DF13D-F35D-8744-912C-A434B3E324F7}" destId="{0381F1E9-1444-2B49-A228-C55CB716FCB5}" srcOrd="2" destOrd="0" presId="urn:microsoft.com/office/officeart/2005/8/layout/hList1"/>
    <dgm:cxn modelId="{895A1894-1CF5-4A2B-9329-95D0BAD27916}" type="presParOf" srcId="{0381F1E9-1444-2B49-A228-C55CB716FCB5}" destId="{764F09A2-B221-FB42-84F5-FA9D5090A279}" srcOrd="0" destOrd="0" presId="urn:microsoft.com/office/officeart/2005/8/layout/hList1"/>
    <dgm:cxn modelId="{379D9819-4E7E-4298-AA85-44776C75D556}" type="presParOf" srcId="{0381F1E9-1444-2B49-A228-C55CB716FCB5}" destId="{0B9B8CFC-DA88-BA48-8109-E57A9D1C982D}" srcOrd="1" destOrd="0" presId="urn:microsoft.com/office/officeart/2005/8/layout/hList1"/>
    <dgm:cxn modelId="{AC49C2E8-D723-46B0-B4E6-BB5C8F608E54}" type="presParOf" srcId="{E42DF13D-F35D-8744-912C-A434B3E324F7}" destId="{90FD2717-B49F-644C-849D-0C4FDEF44BFA}" srcOrd="3" destOrd="0" presId="urn:microsoft.com/office/officeart/2005/8/layout/hList1"/>
    <dgm:cxn modelId="{471C49EE-0D27-4888-A3F6-8FA14F786C02}" type="presParOf" srcId="{E42DF13D-F35D-8744-912C-A434B3E324F7}" destId="{4383E907-3C68-604C-B785-1A6F124323A5}" srcOrd="4" destOrd="0" presId="urn:microsoft.com/office/officeart/2005/8/layout/hList1"/>
    <dgm:cxn modelId="{9ED80BE8-4F1B-4B05-85BE-BC7F52ED1387}" type="presParOf" srcId="{4383E907-3C68-604C-B785-1A6F124323A5}" destId="{E5889E38-7307-DB4F-86C0-6FE7D753FB3A}" srcOrd="0" destOrd="0" presId="urn:microsoft.com/office/officeart/2005/8/layout/hList1"/>
    <dgm:cxn modelId="{4D927B99-F01E-4852-86B8-5EBCC5FEB819}" type="presParOf" srcId="{4383E907-3C68-604C-B785-1A6F124323A5}" destId="{64B48F4C-7F79-7244-B074-E9B01E100259}"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07FB7E6-92FA-084D-8F3C-A0E346199369}" type="doc">
      <dgm:prSet loTypeId="urn:microsoft.com/office/officeart/2005/8/layout/hList1" loCatId="list" qsTypeId="urn:microsoft.com/office/officeart/2005/8/quickstyle/simple4" qsCatId="simple" csTypeId="urn:microsoft.com/office/officeart/2005/8/colors/accent1_2" csCatId="accent1" phldr="1"/>
      <dgm:spPr/>
      <dgm:t>
        <a:bodyPr/>
        <a:lstStyle/>
        <a:p>
          <a:endParaRPr lang="en-US"/>
        </a:p>
      </dgm:t>
    </dgm:pt>
    <dgm:pt modelId="{71DF1AF7-DBD1-364F-B0B7-128520CB0005}">
      <dgm:prSet phldrT="[Text]"/>
      <dgm:spPr/>
      <dgm:t>
        <a:bodyPr/>
        <a:lstStyle/>
        <a:p>
          <a:r>
            <a:rPr lang="en-US" dirty="0"/>
            <a:t>1. </a:t>
          </a:r>
          <a:r>
            <a:rPr lang="en-US"/>
            <a:t>Analiz</a:t>
          </a:r>
          <a:endParaRPr lang="en-US" dirty="0"/>
        </a:p>
      </dgm:t>
    </dgm:pt>
    <dgm:pt modelId="{ADD34E90-4581-D544-8103-A2E10689AE70}" type="parTrans" cxnId="{35256CE6-8272-484C-8E9B-F48D973C7F1D}">
      <dgm:prSet/>
      <dgm:spPr/>
      <dgm:t>
        <a:bodyPr/>
        <a:lstStyle/>
        <a:p>
          <a:endParaRPr lang="en-US"/>
        </a:p>
      </dgm:t>
    </dgm:pt>
    <dgm:pt modelId="{A4F8A8A1-4BCE-7A45-9548-F882920F9149}" type="sibTrans" cxnId="{35256CE6-8272-484C-8E9B-F48D973C7F1D}">
      <dgm:prSet/>
      <dgm:spPr/>
      <dgm:t>
        <a:bodyPr/>
        <a:lstStyle/>
        <a:p>
          <a:endParaRPr lang="en-US"/>
        </a:p>
      </dgm:t>
    </dgm:pt>
    <dgm:pt modelId="{7059AE92-45F6-A54F-9C59-F86901B08B24}">
      <dgm:prSet phldrT="[Text]"/>
      <dgm:spPr/>
      <dgm:t>
        <a:bodyPr/>
        <a:lstStyle/>
        <a:p>
          <a:r>
            <a:rPr lang="en-US"/>
            <a:t>İhtiyaçların belirlenmesi</a:t>
          </a:r>
        </a:p>
      </dgm:t>
    </dgm:pt>
    <dgm:pt modelId="{8823F55D-F7C8-5D45-9A79-2CC3E0593129}" type="parTrans" cxnId="{4C1DE9A8-5776-B947-98B6-CA80AB211424}">
      <dgm:prSet/>
      <dgm:spPr/>
      <dgm:t>
        <a:bodyPr/>
        <a:lstStyle/>
        <a:p>
          <a:endParaRPr lang="en-US"/>
        </a:p>
      </dgm:t>
    </dgm:pt>
    <dgm:pt modelId="{746EC45D-8206-BF4B-93F9-A66A2619409E}" type="sibTrans" cxnId="{4C1DE9A8-5776-B947-98B6-CA80AB211424}">
      <dgm:prSet/>
      <dgm:spPr/>
      <dgm:t>
        <a:bodyPr/>
        <a:lstStyle/>
        <a:p>
          <a:endParaRPr lang="en-US"/>
        </a:p>
      </dgm:t>
    </dgm:pt>
    <dgm:pt modelId="{BC06CADA-F7C3-5A42-95AE-701180277F3D}">
      <dgm:prSet phldrT="[Text]"/>
      <dgm:spPr/>
      <dgm:t>
        <a:bodyPr/>
        <a:lstStyle/>
        <a:p>
          <a:r>
            <a:rPr lang="en-US"/>
            <a:t>Öğrencilerin analiz edilmesi</a:t>
          </a:r>
          <a:r>
            <a:rPr lang="tr-TR"/>
            <a:t>:</a:t>
          </a:r>
          <a:r>
            <a:rPr lang="en-US"/>
            <a:t> ne tür materyal öğrencilerin ihtiyaçlarını karşılar, öğrenmelerini destekler, kolaylaştırır</a:t>
          </a:r>
          <a:r>
            <a:rPr lang="tr-TR"/>
            <a:t>.</a:t>
          </a:r>
          <a:endParaRPr lang="en-US"/>
        </a:p>
      </dgm:t>
    </dgm:pt>
    <dgm:pt modelId="{CB2A7AEF-9F66-494E-A5D8-279806F479AC}" type="parTrans" cxnId="{A65D610D-5DAA-C347-9F90-EC2558EFF801}">
      <dgm:prSet/>
      <dgm:spPr/>
      <dgm:t>
        <a:bodyPr/>
        <a:lstStyle/>
        <a:p>
          <a:endParaRPr lang="en-US"/>
        </a:p>
      </dgm:t>
    </dgm:pt>
    <dgm:pt modelId="{21765DC5-9AEF-2C4C-AFFF-C304FB5B6FFF}" type="sibTrans" cxnId="{A65D610D-5DAA-C347-9F90-EC2558EFF801}">
      <dgm:prSet/>
      <dgm:spPr/>
      <dgm:t>
        <a:bodyPr/>
        <a:lstStyle/>
        <a:p>
          <a:endParaRPr lang="en-US"/>
        </a:p>
      </dgm:t>
    </dgm:pt>
    <dgm:pt modelId="{CFD19209-1C6E-2B48-92A4-B31070ABACB5}">
      <dgm:prSet phldrT="[Text]"/>
      <dgm:spPr/>
      <dgm:t>
        <a:bodyPr/>
        <a:lstStyle/>
        <a:p>
          <a:r>
            <a:rPr lang="en-US"/>
            <a:t>Öğretim ortamının geliştirilecek/kullanılacak materyale uygunluğunun değerlendirilmesi</a:t>
          </a:r>
        </a:p>
      </dgm:t>
    </dgm:pt>
    <dgm:pt modelId="{D3533799-B505-6344-8960-E8AAE1238237}" type="parTrans" cxnId="{CF23A32E-0A67-DA47-9B45-1685F6ABA729}">
      <dgm:prSet/>
      <dgm:spPr/>
      <dgm:t>
        <a:bodyPr/>
        <a:lstStyle/>
        <a:p>
          <a:endParaRPr lang="en-US"/>
        </a:p>
      </dgm:t>
    </dgm:pt>
    <dgm:pt modelId="{AEEE9819-BEF5-8440-AC13-3DCF89CB8ED3}" type="sibTrans" cxnId="{CF23A32E-0A67-DA47-9B45-1685F6ABA729}">
      <dgm:prSet/>
      <dgm:spPr/>
      <dgm:t>
        <a:bodyPr/>
        <a:lstStyle/>
        <a:p>
          <a:endParaRPr lang="en-US"/>
        </a:p>
      </dgm:t>
    </dgm:pt>
    <dgm:pt modelId="{BEF9FE45-4655-C04E-981F-3FD725A708D4}">
      <dgm:prSet phldrT="[Text]"/>
      <dgm:spPr/>
      <dgm:t>
        <a:bodyPr/>
        <a:lstStyle/>
        <a:p>
          <a:r>
            <a:rPr lang="en-US"/>
            <a:t>İçeriğe uygun materyal kullanımı</a:t>
          </a:r>
        </a:p>
      </dgm:t>
    </dgm:pt>
    <dgm:pt modelId="{F3DCE8B3-D38C-5F4B-A785-9DD2ADB390E7}" type="parTrans" cxnId="{B342BE97-EEB1-CF40-A375-C9BC4ED0B317}">
      <dgm:prSet/>
      <dgm:spPr/>
      <dgm:t>
        <a:bodyPr/>
        <a:lstStyle/>
        <a:p>
          <a:endParaRPr lang="en-US"/>
        </a:p>
      </dgm:t>
    </dgm:pt>
    <dgm:pt modelId="{DD3DA425-9521-B04B-93FD-FCF111F2088B}" type="sibTrans" cxnId="{B342BE97-EEB1-CF40-A375-C9BC4ED0B317}">
      <dgm:prSet/>
      <dgm:spPr/>
      <dgm:t>
        <a:bodyPr/>
        <a:lstStyle/>
        <a:p>
          <a:endParaRPr lang="en-US"/>
        </a:p>
      </dgm:t>
    </dgm:pt>
    <dgm:pt modelId="{140DFA57-3B1C-904E-91F2-103468487931}">
      <dgm:prSet phldrT="[Text]"/>
      <dgm:spPr/>
      <dgm:t>
        <a:bodyPr/>
        <a:lstStyle/>
        <a:p>
          <a:r>
            <a:rPr lang="en-US"/>
            <a:t>Öğretim yöntem ve stratejisinin belirlenmesi ve uygun materyal planlaması</a:t>
          </a:r>
        </a:p>
      </dgm:t>
    </dgm:pt>
    <dgm:pt modelId="{1ED2C649-0D47-964A-9D7E-EA00B045C0D5}" type="parTrans" cxnId="{8D9AD77F-1772-B94A-B074-AA106412002E}">
      <dgm:prSet/>
      <dgm:spPr/>
      <dgm:t>
        <a:bodyPr/>
        <a:lstStyle/>
        <a:p>
          <a:endParaRPr lang="en-US"/>
        </a:p>
      </dgm:t>
    </dgm:pt>
    <dgm:pt modelId="{18B61DC6-7956-7348-B623-89A56D7BE4E5}" type="sibTrans" cxnId="{8D9AD77F-1772-B94A-B074-AA106412002E}">
      <dgm:prSet/>
      <dgm:spPr/>
      <dgm:t>
        <a:bodyPr/>
        <a:lstStyle/>
        <a:p>
          <a:endParaRPr lang="en-US"/>
        </a:p>
      </dgm:t>
    </dgm:pt>
    <dgm:pt modelId="{E7F17B9F-A3DA-324F-8BD0-99F1F1EE3736}">
      <dgm:prSet phldrT="[Text]"/>
      <dgm:spPr/>
      <dgm:t>
        <a:bodyPr/>
        <a:lstStyle/>
        <a:p>
          <a:r>
            <a:rPr lang="en-US"/>
            <a:t>Teknoloji analizi</a:t>
          </a:r>
        </a:p>
      </dgm:t>
    </dgm:pt>
    <dgm:pt modelId="{537D690A-CC8A-1544-8BAD-BB0598111821}" type="parTrans" cxnId="{A5352E8A-C58C-7442-BAAE-2B989D0D990B}">
      <dgm:prSet/>
      <dgm:spPr/>
      <dgm:t>
        <a:bodyPr/>
        <a:lstStyle/>
        <a:p>
          <a:endParaRPr lang="en-US"/>
        </a:p>
      </dgm:t>
    </dgm:pt>
    <dgm:pt modelId="{C83BB34B-601B-A645-9136-FE02007B03CF}" type="sibTrans" cxnId="{A5352E8A-C58C-7442-BAAE-2B989D0D990B}">
      <dgm:prSet/>
      <dgm:spPr/>
      <dgm:t>
        <a:bodyPr/>
        <a:lstStyle/>
        <a:p>
          <a:endParaRPr lang="en-US"/>
        </a:p>
      </dgm:t>
    </dgm:pt>
    <dgm:pt modelId="{E2E6D709-B1B0-7E46-BB25-99C8CF611E16}">
      <dgm:prSet phldrT="[Text]"/>
      <dgm:spPr/>
      <dgm:t>
        <a:bodyPr/>
        <a:lstStyle/>
        <a:p>
          <a:r>
            <a:rPr lang="en-US"/>
            <a:t>Teknik bilgi ve tecrübelerin analizi</a:t>
          </a:r>
        </a:p>
      </dgm:t>
    </dgm:pt>
    <dgm:pt modelId="{8F334C10-8560-8C44-B806-81784379ADD1}" type="parTrans" cxnId="{CFF0EE3B-78D5-BD4F-8FB9-086C197B2AEC}">
      <dgm:prSet/>
      <dgm:spPr/>
      <dgm:t>
        <a:bodyPr/>
        <a:lstStyle/>
        <a:p>
          <a:endParaRPr lang="en-US"/>
        </a:p>
      </dgm:t>
    </dgm:pt>
    <dgm:pt modelId="{677A8471-929B-D14E-9C83-3E782F26EC73}" type="sibTrans" cxnId="{CFF0EE3B-78D5-BD4F-8FB9-086C197B2AEC}">
      <dgm:prSet/>
      <dgm:spPr/>
      <dgm:t>
        <a:bodyPr/>
        <a:lstStyle/>
        <a:p>
          <a:endParaRPr lang="en-US"/>
        </a:p>
      </dgm:t>
    </dgm:pt>
    <dgm:pt modelId="{69C9C80C-7246-9A41-8817-A1185DE1B7CB}">
      <dgm:prSet phldrT="[Text]"/>
      <dgm:spPr/>
      <dgm:t>
        <a:bodyPr/>
        <a:lstStyle/>
        <a:p>
          <a:r>
            <a:rPr lang="en-US" dirty="0" err="1"/>
            <a:t>Materyalin</a:t>
          </a:r>
          <a:r>
            <a:rPr lang="en-US" dirty="0"/>
            <a:t> </a:t>
          </a:r>
          <a:r>
            <a:rPr lang="en-US" dirty="0" err="1"/>
            <a:t>dersin</a:t>
          </a:r>
          <a:r>
            <a:rPr lang="en-US" dirty="0"/>
            <a:t> </a:t>
          </a:r>
          <a:r>
            <a:rPr lang="en-US" dirty="0" err="1"/>
            <a:t>hangi</a:t>
          </a:r>
          <a:r>
            <a:rPr lang="en-US" dirty="0"/>
            <a:t> </a:t>
          </a:r>
          <a:r>
            <a:rPr lang="en-US" dirty="0" err="1"/>
            <a:t>aşamasında</a:t>
          </a:r>
          <a:r>
            <a:rPr lang="en-US" dirty="0"/>
            <a:t> </a:t>
          </a:r>
          <a:r>
            <a:rPr lang="en-US" dirty="0" err="1"/>
            <a:t>kullanılacağının</a:t>
          </a:r>
          <a:r>
            <a:rPr lang="en-US" dirty="0"/>
            <a:t> </a:t>
          </a:r>
          <a:r>
            <a:rPr lang="en-US" dirty="0" err="1"/>
            <a:t>belirlenmesi</a:t>
          </a:r>
          <a:r>
            <a:rPr lang="en-US" dirty="0"/>
            <a:t>  </a:t>
          </a:r>
        </a:p>
      </dgm:t>
    </dgm:pt>
    <dgm:pt modelId="{82AAB785-DC21-7D46-8B8A-7435D6C47AFB}" type="parTrans" cxnId="{AB827F1E-3E08-FE46-9847-F483B11FB570}">
      <dgm:prSet/>
      <dgm:spPr/>
      <dgm:t>
        <a:bodyPr/>
        <a:lstStyle/>
        <a:p>
          <a:endParaRPr lang="en-US"/>
        </a:p>
      </dgm:t>
    </dgm:pt>
    <dgm:pt modelId="{94DF8E8B-1B5A-9743-B33E-20A0FABD12A1}" type="sibTrans" cxnId="{AB827F1E-3E08-FE46-9847-F483B11FB570}">
      <dgm:prSet/>
      <dgm:spPr/>
      <dgm:t>
        <a:bodyPr/>
        <a:lstStyle/>
        <a:p>
          <a:endParaRPr lang="en-US"/>
        </a:p>
      </dgm:t>
    </dgm:pt>
    <dgm:pt modelId="{E42DF13D-F35D-8744-912C-A434B3E324F7}" type="pres">
      <dgm:prSet presAssocID="{907FB7E6-92FA-084D-8F3C-A0E346199369}" presName="Name0" presStyleCnt="0">
        <dgm:presLayoutVars>
          <dgm:dir/>
          <dgm:animLvl val="lvl"/>
          <dgm:resizeHandles val="exact"/>
        </dgm:presLayoutVars>
      </dgm:prSet>
      <dgm:spPr/>
      <dgm:t>
        <a:bodyPr/>
        <a:lstStyle/>
        <a:p>
          <a:endParaRPr lang="en-US"/>
        </a:p>
      </dgm:t>
    </dgm:pt>
    <dgm:pt modelId="{14459BCC-0227-314D-A6F4-808E617D3F50}" type="pres">
      <dgm:prSet presAssocID="{71DF1AF7-DBD1-364F-B0B7-128520CB0005}" presName="composite" presStyleCnt="0"/>
      <dgm:spPr/>
    </dgm:pt>
    <dgm:pt modelId="{F131CDD7-BA84-2844-A542-16570DF30690}" type="pres">
      <dgm:prSet presAssocID="{71DF1AF7-DBD1-364F-B0B7-128520CB0005}" presName="parTx" presStyleLbl="alignNode1" presStyleIdx="0" presStyleCnt="1">
        <dgm:presLayoutVars>
          <dgm:chMax val="0"/>
          <dgm:chPref val="0"/>
          <dgm:bulletEnabled val="1"/>
        </dgm:presLayoutVars>
      </dgm:prSet>
      <dgm:spPr/>
      <dgm:t>
        <a:bodyPr/>
        <a:lstStyle/>
        <a:p>
          <a:endParaRPr lang="en-US"/>
        </a:p>
      </dgm:t>
    </dgm:pt>
    <dgm:pt modelId="{D7FB0CC9-4702-7849-9D1D-212D07BB190F}" type="pres">
      <dgm:prSet presAssocID="{71DF1AF7-DBD1-364F-B0B7-128520CB0005}" presName="desTx" presStyleLbl="alignAccFollowNode1" presStyleIdx="0" presStyleCnt="1">
        <dgm:presLayoutVars>
          <dgm:bulletEnabled val="1"/>
        </dgm:presLayoutVars>
      </dgm:prSet>
      <dgm:spPr/>
      <dgm:t>
        <a:bodyPr/>
        <a:lstStyle/>
        <a:p>
          <a:endParaRPr lang="en-US"/>
        </a:p>
      </dgm:t>
    </dgm:pt>
  </dgm:ptLst>
  <dgm:cxnLst>
    <dgm:cxn modelId="{8D9AD77F-1772-B94A-B074-AA106412002E}" srcId="{71DF1AF7-DBD1-364F-B0B7-128520CB0005}" destId="{140DFA57-3B1C-904E-91F2-103468487931}" srcOrd="3" destOrd="0" parTransId="{1ED2C649-0D47-964A-9D7E-EA00B045C0D5}" sibTransId="{18B61DC6-7956-7348-B623-89A56D7BE4E5}"/>
    <dgm:cxn modelId="{AB827F1E-3E08-FE46-9847-F483B11FB570}" srcId="{71DF1AF7-DBD1-364F-B0B7-128520CB0005}" destId="{69C9C80C-7246-9A41-8817-A1185DE1B7CB}" srcOrd="4" destOrd="0" parTransId="{82AAB785-DC21-7D46-8B8A-7435D6C47AFB}" sibTransId="{94DF8E8B-1B5A-9743-B33E-20A0FABD12A1}"/>
    <dgm:cxn modelId="{E7E5D013-6953-4602-9CB5-4A8005F9106A}" type="presOf" srcId="{E2E6D709-B1B0-7E46-BB25-99C8CF611E16}" destId="{D7FB0CC9-4702-7849-9D1D-212D07BB190F}" srcOrd="0" destOrd="7" presId="urn:microsoft.com/office/officeart/2005/8/layout/hList1"/>
    <dgm:cxn modelId="{CFF0EE3B-78D5-BD4F-8FB9-086C197B2AEC}" srcId="{71DF1AF7-DBD1-364F-B0B7-128520CB0005}" destId="{E2E6D709-B1B0-7E46-BB25-99C8CF611E16}" srcOrd="7" destOrd="0" parTransId="{8F334C10-8560-8C44-B806-81784379ADD1}" sibTransId="{677A8471-929B-D14E-9C83-3E782F26EC73}"/>
    <dgm:cxn modelId="{7885A92A-7AAC-413B-846A-F5645CBC3A4F}" type="presOf" srcId="{7059AE92-45F6-A54F-9C59-F86901B08B24}" destId="{D7FB0CC9-4702-7849-9D1D-212D07BB190F}" srcOrd="0" destOrd="0" presId="urn:microsoft.com/office/officeart/2005/8/layout/hList1"/>
    <dgm:cxn modelId="{89133E78-11E3-4886-8DD1-EADDC6C49E34}" type="presOf" srcId="{140DFA57-3B1C-904E-91F2-103468487931}" destId="{D7FB0CC9-4702-7849-9D1D-212D07BB190F}" srcOrd="0" destOrd="3" presId="urn:microsoft.com/office/officeart/2005/8/layout/hList1"/>
    <dgm:cxn modelId="{CF23A32E-0A67-DA47-9B45-1685F6ABA729}" srcId="{71DF1AF7-DBD1-364F-B0B7-128520CB0005}" destId="{CFD19209-1C6E-2B48-92A4-B31070ABACB5}" srcOrd="2" destOrd="0" parTransId="{D3533799-B505-6344-8960-E8AAE1238237}" sibTransId="{AEEE9819-BEF5-8440-AC13-3DCF89CB8ED3}"/>
    <dgm:cxn modelId="{C8F64A00-DE0C-4724-9193-A9D134D3D57E}" type="presOf" srcId="{BEF9FE45-4655-C04E-981F-3FD725A708D4}" destId="{D7FB0CC9-4702-7849-9D1D-212D07BB190F}" srcOrd="0" destOrd="5" presId="urn:microsoft.com/office/officeart/2005/8/layout/hList1"/>
    <dgm:cxn modelId="{C771BA13-A47E-4BA2-B118-0F99B2445613}" type="presOf" srcId="{71DF1AF7-DBD1-364F-B0B7-128520CB0005}" destId="{F131CDD7-BA84-2844-A542-16570DF30690}" srcOrd="0" destOrd="0" presId="urn:microsoft.com/office/officeart/2005/8/layout/hList1"/>
    <dgm:cxn modelId="{A5352E8A-C58C-7442-BAAE-2B989D0D990B}" srcId="{71DF1AF7-DBD1-364F-B0B7-128520CB0005}" destId="{E7F17B9F-A3DA-324F-8BD0-99F1F1EE3736}" srcOrd="6" destOrd="0" parTransId="{537D690A-CC8A-1544-8BAD-BB0598111821}" sibTransId="{C83BB34B-601B-A645-9136-FE02007B03CF}"/>
    <dgm:cxn modelId="{F0BD68E2-11C7-44E4-9778-64E0E579C2C1}" type="presOf" srcId="{907FB7E6-92FA-084D-8F3C-A0E346199369}" destId="{E42DF13D-F35D-8744-912C-A434B3E324F7}" srcOrd="0" destOrd="0" presId="urn:microsoft.com/office/officeart/2005/8/layout/hList1"/>
    <dgm:cxn modelId="{B342BE97-EEB1-CF40-A375-C9BC4ED0B317}" srcId="{71DF1AF7-DBD1-364F-B0B7-128520CB0005}" destId="{BEF9FE45-4655-C04E-981F-3FD725A708D4}" srcOrd="5" destOrd="0" parTransId="{F3DCE8B3-D38C-5F4B-A785-9DD2ADB390E7}" sibTransId="{DD3DA425-9521-B04B-93FD-FCF111F2088B}"/>
    <dgm:cxn modelId="{D738DC98-E4CD-4B32-A2EE-FB966711F96C}" type="presOf" srcId="{CFD19209-1C6E-2B48-92A4-B31070ABACB5}" destId="{D7FB0CC9-4702-7849-9D1D-212D07BB190F}" srcOrd="0" destOrd="2" presId="urn:microsoft.com/office/officeart/2005/8/layout/hList1"/>
    <dgm:cxn modelId="{A65D610D-5DAA-C347-9F90-EC2558EFF801}" srcId="{71DF1AF7-DBD1-364F-B0B7-128520CB0005}" destId="{BC06CADA-F7C3-5A42-95AE-701180277F3D}" srcOrd="1" destOrd="0" parTransId="{CB2A7AEF-9F66-494E-A5D8-279806F479AC}" sibTransId="{21765DC5-9AEF-2C4C-AFFF-C304FB5B6FFF}"/>
    <dgm:cxn modelId="{520BB8E8-6CAE-4E6B-B60C-A7813FF385E4}" type="presOf" srcId="{BC06CADA-F7C3-5A42-95AE-701180277F3D}" destId="{D7FB0CC9-4702-7849-9D1D-212D07BB190F}" srcOrd="0" destOrd="1" presId="urn:microsoft.com/office/officeart/2005/8/layout/hList1"/>
    <dgm:cxn modelId="{4C1DE9A8-5776-B947-98B6-CA80AB211424}" srcId="{71DF1AF7-DBD1-364F-B0B7-128520CB0005}" destId="{7059AE92-45F6-A54F-9C59-F86901B08B24}" srcOrd="0" destOrd="0" parTransId="{8823F55D-F7C8-5D45-9A79-2CC3E0593129}" sibTransId="{746EC45D-8206-BF4B-93F9-A66A2619409E}"/>
    <dgm:cxn modelId="{27B57F5E-59CF-4596-A103-F2BD3BA92CC0}" type="presOf" srcId="{E7F17B9F-A3DA-324F-8BD0-99F1F1EE3736}" destId="{D7FB0CC9-4702-7849-9D1D-212D07BB190F}" srcOrd="0" destOrd="6" presId="urn:microsoft.com/office/officeart/2005/8/layout/hList1"/>
    <dgm:cxn modelId="{35256CE6-8272-484C-8E9B-F48D973C7F1D}" srcId="{907FB7E6-92FA-084D-8F3C-A0E346199369}" destId="{71DF1AF7-DBD1-364F-B0B7-128520CB0005}" srcOrd="0" destOrd="0" parTransId="{ADD34E90-4581-D544-8103-A2E10689AE70}" sibTransId="{A4F8A8A1-4BCE-7A45-9548-F882920F9149}"/>
    <dgm:cxn modelId="{78723282-F367-40C7-85AB-2039C76C8D1A}" type="presOf" srcId="{69C9C80C-7246-9A41-8817-A1185DE1B7CB}" destId="{D7FB0CC9-4702-7849-9D1D-212D07BB190F}" srcOrd="0" destOrd="4" presId="urn:microsoft.com/office/officeart/2005/8/layout/hList1"/>
    <dgm:cxn modelId="{D850F91E-2617-4983-B59D-C03031965B3E}" type="presParOf" srcId="{E42DF13D-F35D-8744-912C-A434B3E324F7}" destId="{14459BCC-0227-314D-A6F4-808E617D3F50}" srcOrd="0" destOrd="0" presId="urn:microsoft.com/office/officeart/2005/8/layout/hList1"/>
    <dgm:cxn modelId="{164D95F5-29CC-4F8A-BEDA-C57C1C369467}" type="presParOf" srcId="{14459BCC-0227-314D-A6F4-808E617D3F50}" destId="{F131CDD7-BA84-2844-A542-16570DF30690}" srcOrd="0" destOrd="0" presId="urn:microsoft.com/office/officeart/2005/8/layout/hList1"/>
    <dgm:cxn modelId="{D78DB540-FF71-4995-8AFB-C0053FD1CC41}" type="presParOf" srcId="{14459BCC-0227-314D-A6F4-808E617D3F50}" destId="{D7FB0CC9-4702-7849-9D1D-212D07BB190F}"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07FB7E6-92FA-084D-8F3C-A0E346199369}" type="doc">
      <dgm:prSet loTypeId="urn:microsoft.com/office/officeart/2005/8/layout/hList1" loCatId="list" qsTypeId="urn:microsoft.com/office/officeart/2005/8/quickstyle/simple4" qsCatId="simple" csTypeId="urn:microsoft.com/office/officeart/2005/8/colors/accent1_2" csCatId="accent1" phldr="1"/>
      <dgm:spPr/>
      <dgm:t>
        <a:bodyPr/>
        <a:lstStyle/>
        <a:p>
          <a:endParaRPr lang="en-US"/>
        </a:p>
      </dgm:t>
    </dgm:pt>
    <dgm:pt modelId="{250C1BB6-1081-3D47-9AE0-21AD7131F357}">
      <dgm:prSet phldrT="[Text]"/>
      <dgm:spPr/>
      <dgm:t>
        <a:bodyPr/>
        <a:lstStyle/>
        <a:p>
          <a:r>
            <a:rPr lang="en-US"/>
            <a:t>2. Geliştirme</a:t>
          </a:r>
        </a:p>
      </dgm:t>
    </dgm:pt>
    <dgm:pt modelId="{2003860E-5C05-7A4F-9F11-3D84E2CA45DF}" type="parTrans" cxnId="{D6A79445-55F3-C548-93D1-6DAAFCD979D4}">
      <dgm:prSet/>
      <dgm:spPr/>
      <dgm:t>
        <a:bodyPr/>
        <a:lstStyle/>
        <a:p>
          <a:endParaRPr lang="en-US"/>
        </a:p>
      </dgm:t>
    </dgm:pt>
    <dgm:pt modelId="{EC0EE12E-683B-3943-A98C-1D9C6529BD22}" type="sibTrans" cxnId="{D6A79445-55F3-C548-93D1-6DAAFCD979D4}">
      <dgm:prSet/>
      <dgm:spPr/>
      <dgm:t>
        <a:bodyPr/>
        <a:lstStyle/>
        <a:p>
          <a:endParaRPr lang="en-US"/>
        </a:p>
      </dgm:t>
    </dgm:pt>
    <dgm:pt modelId="{C90E697B-950F-C844-A3E0-C39791D9320F}">
      <dgm:prSet phldrT="[Text]"/>
      <dgm:spPr/>
      <dgm:t>
        <a:bodyPr/>
        <a:lstStyle/>
        <a:p>
          <a:r>
            <a:rPr lang="en-US"/>
            <a:t>Görsel tasarım ilklerine uygunluk</a:t>
          </a:r>
        </a:p>
      </dgm:t>
    </dgm:pt>
    <dgm:pt modelId="{EA1D5E2F-CF67-914D-BEDC-EFFABFAF346F}" type="parTrans" cxnId="{A2CBDA8F-1E53-0D4F-A333-FBE59F4DF90B}">
      <dgm:prSet/>
      <dgm:spPr/>
      <dgm:t>
        <a:bodyPr/>
        <a:lstStyle/>
        <a:p>
          <a:endParaRPr lang="en-US"/>
        </a:p>
      </dgm:t>
    </dgm:pt>
    <dgm:pt modelId="{E8E1F70D-A6FD-E44B-82E3-CD19BFD7DFE6}" type="sibTrans" cxnId="{A2CBDA8F-1E53-0D4F-A333-FBE59F4DF90B}">
      <dgm:prSet/>
      <dgm:spPr/>
      <dgm:t>
        <a:bodyPr/>
        <a:lstStyle/>
        <a:p>
          <a:endParaRPr lang="en-US"/>
        </a:p>
      </dgm:t>
    </dgm:pt>
    <dgm:pt modelId="{B63CCB1D-6172-0F4C-AADC-65C049F74CCB}">
      <dgm:prSet phldrT="[Text]"/>
      <dgm:spPr/>
      <dgm:t>
        <a:bodyPr/>
        <a:lstStyle/>
        <a:p>
          <a:r>
            <a:rPr lang="en-US"/>
            <a:t>Uygun görsel tasarım ögelerinin kullanımı</a:t>
          </a:r>
        </a:p>
      </dgm:t>
    </dgm:pt>
    <dgm:pt modelId="{35ACC76A-F7FC-2F48-9AAD-A2B2187C9641}" type="parTrans" cxnId="{AC16C6E3-6F49-CC44-8D14-E3FFE7F1164C}">
      <dgm:prSet/>
      <dgm:spPr/>
      <dgm:t>
        <a:bodyPr/>
        <a:lstStyle/>
        <a:p>
          <a:endParaRPr lang="en-US"/>
        </a:p>
      </dgm:t>
    </dgm:pt>
    <dgm:pt modelId="{B06514F7-D649-734E-A49F-F76A19C13904}" type="sibTrans" cxnId="{AC16C6E3-6F49-CC44-8D14-E3FFE7F1164C}">
      <dgm:prSet/>
      <dgm:spPr/>
      <dgm:t>
        <a:bodyPr/>
        <a:lstStyle/>
        <a:p>
          <a:endParaRPr lang="en-US"/>
        </a:p>
      </dgm:t>
    </dgm:pt>
    <dgm:pt modelId="{3D4AFF1D-1246-CC4A-A738-BE6B8DC9E020}">
      <dgm:prSet phldrT="[Text]"/>
      <dgm:spPr/>
      <dgm:t>
        <a:bodyPr/>
        <a:lstStyle/>
        <a:p>
          <a:r>
            <a:rPr lang="en-US"/>
            <a:t>Kullanım kolaylığına dikkat edimesi</a:t>
          </a:r>
        </a:p>
      </dgm:t>
    </dgm:pt>
    <dgm:pt modelId="{C431CE85-54C8-3642-AE15-2439128A95EA}" type="parTrans" cxnId="{6F616083-355C-1840-B2C7-5A673D89CAD4}">
      <dgm:prSet/>
      <dgm:spPr/>
      <dgm:t>
        <a:bodyPr/>
        <a:lstStyle/>
        <a:p>
          <a:endParaRPr lang="en-US"/>
        </a:p>
      </dgm:t>
    </dgm:pt>
    <dgm:pt modelId="{9103E9CE-2D5D-DA40-85C1-01857BB28611}" type="sibTrans" cxnId="{6F616083-355C-1840-B2C7-5A673D89CAD4}">
      <dgm:prSet/>
      <dgm:spPr/>
      <dgm:t>
        <a:bodyPr/>
        <a:lstStyle/>
        <a:p>
          <a:endParaRPr lang="en-US"/>
        </a:p>
      </dgm:t>
    </dgm:pt>
    <dgm:pt modelId="{7C1669DB-06A5-0D4E-AAD7-B4F242287BC4}">
      <dgm:prSet phldrT="[Text]"/>
      <dgm:spPr/>
      <dgm:t>
        <a:bodyPr/>
        <a:lstStyle/>
        <a:p>
          <a:endParaRPr lang="en-US"/>
        </a:p>
      </dgm:t>
    </dgm:pt>
    <dgm:pt modelId="{F13DC7F4-80AA-4F43-93C3-F6550144D5DF}" type="parTrans" cxnId="{874FF3FD-5EAA-AE47-9B94-E1556078FCB4}">
      <dgm:prSet/>
      <dgm:spPr/>
      <dgm:t>
        <a:bodyPr/>
        <a:lstStyle/>
        <a:p>
          <a:endParaRPr lang="en-US"/>
        </a:p>
      </dgm:t>
    </dgm:pt>
    <dgm:pt modelId="{A1BCE2A8-6768-7D46-828F-E8CD75620CD0}" type="sibTrans" cxnId="{874FF3FD-5EAA-AE47-9B94-E1556078FCB4}">
      <dgm:prSet/>
      <dgm:spPr/>
      <dgm:t>
        <a:bodyPr/>
        <a:lstStyle/>
        <a:p>
          <a:endParaRPr lang="en-US"/>
        </a:p>
      </dgm:t>
    </dgm:pt>
    <dgm:pt modelId="{8A35A7C3-2D7D-2E46-BA18-2406EFDD578E}">
      <dgm:prSet phldrT="[Text]"/>
      <dgm:spPr/>
      <dgm:t>
        <a:bodyPr/>
        <a:lstStyle/>
        <a:p>
          <a:r>
            <a:rPr lang="en-US"/>
            <a:t>Pedagojik yaklaşıma uygunluk</a:t>
          </a:r>
        </a:p>
      </dgm:t>
    </dgm:pt>
    <dgm:pt modelId="{16DDCAA7-5225-7743-872E-82F48C508E1C}" type="parTrans" cxnId="{58C01655-01B2-0545-B2D1-B49B30F9CFB3}">
      <dgm:prSet/>
      <dgm:spPr/>
      <dgm:t>
        <a:bodyPr/>
        <a:lstStyle/>
        <a:p>
          <a:endParaRPr lang="en-US"/>
        </a:p>
      </dgm:t>
    </dgm:pt>
    <dgm:pt modelId="{322327DB-5405-7748-8245-E89C74A0C454}" type="sibTrans" cxnId="{58C01655-01B2-0545-B2D1-B49B30F9CFB3}">
      <dgm:prSet/>
      <dgm:spPr/>
      <dgm:t>
        <a:bodyPr/>
        <a:lstStyle/>
        <a:p>
          <a:endParaRPr lang="en-US"/>
        </a:p>
      </dgm:t>
    </dgm:pt>
    <dgm:pt modelId="{5CC85A2A-4DB4-D24C-981F-098E287903AA}">
      <dgm:prSet phldrT="[Text]"/>
      <dgm:spPr/>
      <dgm:t>
        <a:bodyPr/>
        <a:lstStyle/>
        <a:p>
          <a:endParaRPr lang="en-US"/>
        </a:p>
      </dgm:t>
    </dgm:pt>
    <dgm:pt modelId="{76716A04-A4E8-514C-BB66-D5EAC5648061}" type="parTrans" cxnId="{477B665E-43C1-BB40-860D-6408A56CFC10}">
      <dgm:prSet/>
      <dgm:spPr/>
      <dgm:t>
        <a:bodyPr/>
        <a:lstStyle/>
        <a:p>
          <a:endParaRPr lang="en-US"/>
        </a:p>
      </dgm:t>
    </dgm:pt>
    <dgm:pt modelId="{608F978A-EE2B-3446-BF56-4BF874989820}" type="sibTrans" cxnId="{477B665E-43C1-BB40-860D-6408A56CFC10}">
      <dgm:prSet/>
      <dgm:spPr/>
      <dgm:t>
        <a:bodyPr/>
        <a:lstStyle/>
        <a:p>
          <a:endParaRPr lang="en-US"/>
        </a:p>
      </dgm:t>
    </dgm:pt>
    <dgm:pt modelId="{E42DF13D-F35D-8744-912C-A434B3E324F7}" type="pres">
      <dgm:prSet presAssocID="{907FB7E6-92FA-084D-8F3C-A0E346199369}" presName="Name0" presStyleCnt="0">
        <dgm:presLayoutVars>
          <dgm:dir/>
          <dgm:animLvl val="lvl"/>
          <dgm:resizeHandles val="exact"/>
        </dgm:presLayoutVars>
      </dgm:prSet>
      <dgm:spPr/>
      <dgm:t>
        <a:bodyPr/>
        <a:lstStyle/>
        <a:p>
          <a:endParaRPr lang="en-US"/>
        </a:p>
      </dgm:t>
    </dgm:pt>
    <dgm:pt modelId="{0381F1E9-1444-2B49-A228-C55CB716FCB5}" type="pres">
      <dgm:prSet presAssocID="{250C1BB6-1081-3D47-9AE0-21AD7131F357}" presName="composite" presStyleCnt="0"/>
      <dgm:spPr/>
    </dgm:pt>
    <dgm:pt modelId="{764F09A2-B221-FB42-84F5-FA9D5090A279}" type="pres">
      <dgm:prSet presAssocID="{250C1BB6-1081-3D47-9AE0-21AD7131F357}" presName="parTx" presStyleLbl="alignNode1" presStyleIdx="0" presStyleCnt="1">
        <dgm:presLayoutVars>
          <dgm:chMax val="0"/>
          <dgm:chPref val="0"/>
          <dgm:bulletEnabled val="1"/>
        </dgm:presLayoutVars>
      </dgm:prSet>
      <dgm:spPr/>
      <dgm:t>
        <a:bodyPr/>
        <a:lstStyle/>
        <a:p>
          <a:endParaRPr lang="en-US"/>
        </a:p>
      </dgm:t>
    </dgm:pt>
    <dgm:pt modelId="{0B9B8CFC-DA88-BA48-8109-E57A9D1C982D}" type="pres">
      <dgm:prSet presAssocID="{250C1BB6-1081-3D47-9AE0-21AD7131F357}" presName="desTx" presStyleLbl="alignAccFollowNode1" presStyleIdx="0" presStyleCnt="1">
        <dgm:presLayoutVars>
          <dgm:bulletEnabled val="1"/>
        </dgm:presLayoutVars>
      </dgm:prSet>
      <dgm:spPr/>
      <dgm:t>
        <a:bodyPr/>
        <a:lstStyle/>
        <a:p>
          <a:endParaRPr lang="en-US"/>
        </a:p>
      </dgm:t>
    </dgm:pt>
  </dgm:ptLst>
  <dgm:cxnLst>
    <dgm:cxn modelId="{874FF3FD-5EAA-AE47-9B94-E1556078FCB4}" srcId="{250C1BB6-1081-3D47-9AE0-21AD7131F357}" destId="{7C1669DB-06A5-0D4E-AAD7-B4F242287BC4}" srcOrd="5" destOrd="0" parTransId="{F13DC7F4-80AA-4F43-93C3-F6550144D5DF}" sibTransId="{A1BCE2A8-6768-7D46-828F-E8CD75620CD0}"/>
    <dgm:cxn modelId="{A2CBDA8F-1E53-0D4F-A333-FBE59F4DF90B}" srcId="{250C1BB6-1081-3D47-9AE0-21AD7131F357}" destId="{C90E697B-950F-C844-A3E0-C39791D9320F}" srcOrd="0" destOrd="0" parTransId="{EA1D5E2F-CF67-914D-BEDC-EFFABFAF346F}" sibTransId="{E8E1F70D-A6FD-E44B-82E3-CD19BFD7DFE6}"/>
    <dgm:cxn modelId="{18DC30B3-A12A-49BF-80F9-9EFCB2D67D03}" type="presOf" srcId="{8A35A7C3-2D7D-2E46-BA18-2406EFDD578E}" destId="{0B9B8CFC-DA88-BA48-8109-E57A9D1C982D}" srcOrd="0" destOrd="3" presId="urn:microsoft.com/office/officeart/2005/8/layout/hList1"/>
    <dgm:cxn modelId="{6F616083-355C-1840-B2C7-5A673D89CAD4}" srcId="{250C1BB6-1081-3D47-9AE0-21AD7131F357}" destId="{3D4AFF1D-1246-CC4A-A738-BE6B8DC9E020}" srcOrd="2" destOrd="0" parTransId="{C431CE85-54C8-3642-AE15-2439128A95EA}" sibTransId="{9103E9CE-2D5D-DA40-85C1-01857BB28611}"/>
    <dgm:cxn modelId="{3FA28451-DA03-4077-94D1-73240B5F8950}" type="presOf" srcId="{5CC85A2A-4DB4-D24C-981F-098E287903AA}" destId="{0B9B8CFC-DA88-BA48-8109-E57A9D1C982D}" srcOrd="0" destOrd="4" presId="urn:microsoft.com/office/officeart/2005/8/layout/hList1"/>
    <dgm:cxn modelId="{17168216-ABA8-432B-92B4-35042F583CF0}" type="presOf" srcId="{907FB7E6-92FA-084D-8F3C-A0E346199369}" destId="{E42DF13D-F35D-8744-912C-A434B3E324F7}" srcOrd="0" destOrd="0" presId="urn:microsoft.com/office/officeart/2005/8/layout/hList1"/>
    <dgm:cxn modelId="{15DB659C-ED9D-49E6-9751-6E071CDB5375}" type="presOf" srcId="{7C1669DB-06A5-0D4E-AAD7-B4F242287BC4}" destId="{0B9B8CFC-DA88-BA48-8109-E57A9D1C982D}" srcOrd="0" destOrd="5" presId="urn:microsoft.com/office/officeart/2005/8/layout/hList1"/>
    <dgm:cxn modelId="{AC16C6E3-6F49-CC44-8D14-E3FFE7F1164C}" srcId="{250C1BB6-1081-3D47-9AE0-21AD7131F357}" destId="{B63CCB1D-6172-0F4C-AADC-65C049F74CCB}" srcOrd="1" destOrd="0" parTransId="{35ACC76A-F7FC-2F48-9AAD-A2B2187C9641}" sibTransId="{B06514F7-D649-734E-A49F-F76A19C13904}"/>
    <dgm:cxn modelId="{C9ACC9B0-F092-4D81-8E97-AFFAF70A01FA}" type="presOf" srcId="{B63CCB1D-6172-0F4C-AADC-65C049F74CCB}" destId="{0B9B8CFC-DA88-BA48-8109-E57A9D1C982D}" srcOrd="0" destOrd="1" presId="urn:microsoft.com/office/officeart/2005/8/layout/hList1"/>
    <dgm:cxn modelId="{58C01655-01B2-0545-B2D1-B49B30F9CFB3}" srcId="{250C1BB6-1081-3D47-9AE0-21AD7131F357}" destId="{8A35A7C3-2D7D-2E46-BA18-2406EFDD578E}" srcOrd="3" destOrd="0" parTransId="{16DDCAA7-5225-7743-872E-82F48C508E1C}" sibTransId="{322327DB-5405-7748-8245-E89C74A0C454}"/>
    <dgm:cxn modelId="{D6A79445-55F3-C548-93D1-6DAAFCD979D4}" srcId="{907FB7E6-92FA-084D-8F3C-A0E346199369}" destId="{250C1BB6-1081-3D47-9AE0-21AD7131F357}" srcOrd="0" destOrd="0" parTransId="{2003860E-5C05-7A4F-9F11-3D84E2CA45DF}" sibTransId="{EC0EE12E-683B-3943-A98C-1D9C6529BD22}"/>
    <dgm:cxn modelId="{748C3228-E83B-4DFA-87FA-18FF9A3FCAB7}" type="presOf" srcId="{3D4AFF1D-1246-CC4A-A738-BE6B8DC9E020}" destId="{0B9B8CFC-DA88-BA48-8109-E57A9D1C982D}" srcOrd="0" destOrd="2" presId="urn:microsoft.com/office/officeart/2005/8/layout/hList1"/>
    <dgm:cxn modelId="{7129A346-E39B-415E-A1ED-F5C42616E58E}" type="presOf" srcId="{C90E697B-950F-C844-A3E0-C39791D9320F}" destId="{0B9B8CFC-DA88-BA48-8109-E57A9D1C982D}" srcOrd="0" destOrd="0" presId="urn:microsoft.com/office/officeart/2005/8/layout/hList1"/>
    <dgm:cxn modelId="{477B665E-43C1-BB40-860D-6408A56CFC10}" srcId="{250C1BB6-1081-3D47-9AE0-21AD7131F357}" destId="{5CC85A2A-4DB4-D24C-981F-098E287903AA}" srcOrd="4" destOrd="0" parTransId="{76716A04-A4E8-514C-BB66-D5EAC5648061}" sibTransId="{608F978A-EE2B-3446-BF56-4BF874989820}"/>
    <dgm:cxn modelId="{A7CA41FF-E2D8-4829-89C7-8769912CE87C}" type="presOf" srcId="{250C1BB6-1081-3D47-9AE0-21AD7131F357}" destId="{764F09A2-B221-FB42-84F5-FA9D5090A279}" srcOrd="0" destOrd="0" presId="urn:microsoft.com/office/officeart/2005/8/layout/hList1"/>
    <dgm:cxn modelId="{3930DDF9-7759-4C70-BD60-DA1A1D496E7C}" type="presParOf" srcId="{E42DF13D-F35D-8744-912C-A434B3E324F7}" destId="{0381F1E9-1444-2B49-A228-C55CB716FCB5}" srcOrd="0" destOrd="0" presId="urn:microsoft.com/office/officeart/2005/8/layout/hList1"/>
    <dgm:cxn modelId="{87008907-FE67-413D-8845-D0FCA4201DF4}" type="presParOf" srcId="{0381F1E9-1444-2B49-A228-C55CB716FCB5}" destId="{764F09A2-B221-FB42-84F5-FA9D5090A279}" srcOrd="0" destOrd="0" presId="urn:microsoft.com/office/officeart/2005/8/layout/hList1"/>
    <dgm:cxn modelId="{427F8CF4-448A-4914-926C-5E74B1E04391}" type="presParOf" srcId="{0381F1E9-1444-2B49-A228-C55CB716FCB5}" destId="{0B9B8CFC-DA88-BA48-8109-E57A9D1C982D}"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3BEC157-CCBE-C14B-BBF4-D9F47A30FE61}" type="doc">
      <dgm:prSet loTypeId="urn:microsoft.com/office/officeart/2005/8/layout/radial6" loCatId="cycle" qsTypeId="urn:microsoft.com/office/officeart/2005/8/quickstyle/simple4" qsCatId="simple" csTypeId="urn:microsoft.com/office/officeart/2005/8/colors/accent1_2" csCatId="accent1" phldr="1"/>
      <dgm:spPr/>
      <dgm:t>
        <a:bodyPr/>
        <a:lstStyle/>
        <a:p>
          <a:endParaRPr lang="en-US"/>
        </a:p>
      </dgm:t>
    </dgm:pt>
    <dgm:pt modelId="{7F3C3DBD-4911-2743-A9DC-FEE407308377}">
      <dgm:prSet phldrT="[Text]"/>
      <dgm:spPr/>
      <dgm:t>
        <a:bodyPr/>
        <a:lstStyle/>
        <a:p>
          <a:r>
            <a:rPr lang="en-US"/>
            <a:t>Değerlendirme</a:t>
          </a:r>
        </a:p>
      </dgm:t>
    </dgm:pt>
    <dgm:pt modelId="{CB925F2F-5CE1-F447-B142-CC535279F6E9}" type="parTrans" cxnId="{CC64006F-E9B6-B346-8135-29B0E64BC70E}">
      <dgm:prSet/>
      <dgm:spPr/>
      <dgm:t>
        <a:bodyPr/>
        <a:lstStyle/>
        <a:p>
          <a:endParaRPr lang="en-US"/>
        </a:p>
      </dgm:t>
    </dgm:pt>
    <dgm:pt modelId="{20EFA6ED-EF6C-E245-A097-3C33699A622F}" type="sibTrans" cxnId="{CC64006F-E9B6-B346-8135-29B0E64BC70E}">
      <dgm:prSet/>
      <dgm:spPr/>
      <dgm:t>
        <a:bodyPr/>
        <a:lstStyle/>
        <a:p>
          <a:endParaRPr lang="en-US"/>
        </a:p>
      </dgm:t>
    </dgm:pt>
    <dgm:pt modelId="{A8B115E5-0F83-EA41-828D-7EE213A623A8}">
      <dgm:prSet phldrT="[Text]"/>
      <dgm:spPr/>
      <dgm:t>
        <a:bodyPr/>
        <a:lstStyle/>
        <a:p>
          <a:r>
            <a:rPr lang="en-US"/>
            <a:t>Pedagojik Değerlendirme</a:t>
          </a:r>
        </a:p>
      </dgm:t>
    </dgm:pt>
    <dgm:pt modelId="{BD007CFE-DD59-5C4A-8B37-E9DA1BF8A298}" type="parTrans" cxnId="{2DFB681D-F3A3-234E-A607-80F38831B40A}">
      <dgm:prSet/>
      <dgm:spPr/>
      <dgm:t>
        <a:bodyPr/>
        <a:lstStyle/>
        <a:p>
          <a:endParaRPr lang="en-US"/>
        </a:p>
      </dgm:t>
    </dgm:pt>
    <dgm:pt modelId="{93E77898-5D47-B248-8DF1-63943A25BAEE}" type="sibTrans" cxnId="{2DFB681D-F3A3-234E-A607-80F38831B40A}">
      <dgm:prSet/>
      <dgm:spPr/>
      <dgm:t>
        <a:bodyPr/>
        <a:lstStyle/>
        <a:p>
          <a:endParaRPr lang="en-US"/>
        </a:p>
      </dgm:t>
    </dgm:pt>
    <dgm:pt modelId="{AAF27CB0-68A6-1B4A-8195-D75A96D433EE}">
      <dgm:prSet phldrT="[Text]"/>
      <dgm:spPr/>
      <dgm:t>
        <a:bodyPr/>
        <a:lstStyle/>
        <a:p>
          <a:r>
            <a:rPr lang="en-US"/>
            <a:t>Görsel Tasarım Yönünden Değerlendirme</a:t>
          </a:r>
        </a:p>
      </dgm:t>
    </dgm:pt>
    <dgm:pt modelId="{677B95B5-3D8C-F74F-B660-99C1235FACB6}" type="parTrans" cxnId="{02708904-443B-2443-A220-D4EAA0AEB131}">
      <dgm:prSet/>
      <dgm:spPr/>
      <dgm:t>
        <a:bodyPr/>
        <a:lstStyle/>
        <a:p>
          <a:endParaRPr lang="en-US"/>
        </a:p>
      </dgm:t>
    </dgm:pt>
    <dgm:pt modelId="{527DA6DB-EC99-3341-9E74-9697C495D54F}" type="sibTrans" cxnId="{02708904-443B-2443-A220-D4EAA0AEB131}">
      <dgm:prSet/>
      <dgm:spPr/>
      <dgm:t>
        <a:bodyPr/>
        <a:lstStyle/>
        <a:p>
          <a:endParaRPr lang="en-US"/>
        </a:p>
      </dgm:t>
    </dgm:pt>
    <dgm:pt modelId="{A7E92CF2-B36A-7C44-BF66-30B4403A76D0}">
      <dgm:prSet phldrT="[Text]"/>
      <dgm:spPr/>
      <dgm:t>
        <a:bodyPr/>
        <a:lstStyle/>
        <a:p>
          <a:r>
            <a:rPr lang="en-US"/>
            <a:t>Öğrenen Perspektifinden Değerlendirme</a:t>
          </a:r>
        </a:p>
      </dgm:t>
    </dgm:pt>
    <dgm:pt modelId="{FFD0E93A-CBEC-EF47-BA20-2FDFA2028FB2}" type="parTrans" cxnId="{B1B45714-C819-5444-A68E-857089A65DFC}">
      <dgm:prSet/>
      <dgm:spPr/>
      <dgm:t>
        <a:bodyPr/>
        <a:lstStyle/>
        <a:p>
          <a:endParaRPr lang="en-US"/>
        </a:p>
      </dgm:t>
    </dgm:pt>
    <dgm:pt modelId="{BE64A562-97BC-9943-897E-E242018EF83C}" type="sibTrans" cxnId="{B1B45714-C819-5444-A68E-857089A65DFC}">
      <dgm:prSet/>
      <dgm:spPr/>
      <dgm:t>
        <a:bodyPr/>
        <a:lstStyle/>
        <a:p>
          <a:endParaRPr lang="en-US"/>
        </a:p>
      </dgm:t>
    </dgm:pt>
    <dgm:pt modelId="{3B7B11D0-E8CD-074B-8BD2-08214BF2A733}">
      <dgm:prSet phldrT="[Text]"/>
      <dgm:spPr/>
      <dgm:t>
        <a:bodyPr/>
        <a:lstStyle/>
        <a:p>
          <a:r>
            <a:rPr lang="en-US"/>
            <a:t>Etkinlik/Verimlilik Değerlendirilmesi</a:t>
          </a:r>
        </a:p>
      </dgm:t>
    </dgm:pt>
    <dgm:pt modelId="{4591B1D5-D1F2-874B-8BBA-8EAE544978A1}" type="parTrans" cxnId="{2E46A719-DADF-244F-BB2F-6D2C532BBA23}">
      <dgm:prSet/>
      <dgm:spPr/>
      <dgm:t>
        <a:bodyPr/>
        <a:lstStyle/>
        <a:p>
          <a:endParaRPr lang="en-US"/>
        </a:p>
      </dgm:t>
    </dgm:pt>
    <dgm:pt modelId="{949BF520-D446-1744-B0E3-E883AD3D7AC0}" type="sibTrans" cxnId="{2E46A719-DADF-244F-BB2F-6D2C532BBA23}">
      <dgm:prSet/>
      <dgm:spPr/>
      <dgm:t>
        <a:bodyPr/>
        <a:lstStyle/>
        <a:p>
          <a:endParaRPr lang="en-US"/>
        </a:p>
      </dgm:t>
    </dgm:pt>
    <dgm:pt modelId="{F61A17FC-C606-BD46-A2EE-0C3948B68F0A}" type="pres">
      <dgm:prSet presAssocID="{93BEC157-CCBE-C14B-BBF4-D9F47A30FE61}" presName="Name0" presStyleCnt="0">
        <dgm:presLayoutVars>
          <dgm:chMax val="1"/>
          <dgm:dir/>
          <dgm:animLvl val="ctr"/>
          <dgm:resizeHandles val="exact"/>
        </dgm:presLayoutVars>
      </dgm:prSet>
      <dgm:spPr/>
      <dgm:t>
        <a:bodyPr/>
        <a:lstStyle/>
        <a:p>
          <a:endParaRPr lang="en-US"/>
        </a:p>
      </dgm:t>
    </dgm:pt>
    <dgm:pt modelId="{E9E8C979-5097-3942-B650-0AE235C93F37}" type="pres">
      <dgm:prSet presAssocID="{7F3C3DBD-4911-2743-A9DC-FEE407308377}" presName="centerShape" presStyleLbl="node0" presStyleIdx="0" presStyleCnt="1"/>
      <dgm:spPr/>
      <dgm:t>
        <a:bodyPr/>
        <a:lstStyle/>
        <a:p>
          <a:endParaRPr lang="en-US"/>
        </a:p>
      </dgm:t>
    </dgm:pt>
    <dgm:pt modelId="{01F75704-5BE6-584F-98EA-2854EE3076AB}" type="pres">
      <dgm:prSet presAssocID="{A8B115E5-0F83-EA41-828D-7EE213A623A8}" presName="node" presStyleLbl="node1" presStyleIdx="0" presStyleCnt="4">
        <dgm:presLayoutVars>
          <dgm:bulletEnabled val="1"/>
        </dgm:presLayoutVars>
      </dgm:prSet>
      <dgm:spPr/>
      <dgm:t>
        <a:bodyPr/>
        <a:lstStyle/>
        <a:p>
          <a:endParaRPr lang="en-US"/>
        </a:p>
      </dgm:t>
    </dgm:pt>
    <dgm:pt modelId="{6F33B7D1-DE4F-B848-BBBC-70BE9D70FE9A}" type="pres">
      <dgm:prSet presAssocID="{A8B115E5-0F83-EA41-828D-7EE213A623A8}" presName="dummy" presStyleCnt="0"/>
      <dgm:spPr/>
    </dgm:pt>
    <dgm:pt modelId="{6166DCF6-788E-5742-B5A5-230D85D99FC5}" type="pres">
      <dgm:prSet presAssocID="{93E77898-5D47-B248-8DF1-63943A25BAEE}" presName="sibTrans" presStyleLbl="sibTrans2D1" presStyleIdx="0" presStyleCnt="4"/>
      <dgm:spPr/>
      <dgm:t>
        <a:bodyPr/>
        <a:lstStyle/>
        <a:p>
          <a:endParaRPr lang="en-US"/>
        </a:p>
      </dgm:t>
    </dgm:pt>
    <dgm:pt modelId="{D9D8490B-CD46-384E-BA95-C56101C24096}" type="pres">
      <dgm:prSet presAssocID="{AAF27CB0-68A6-1B4A-8195-D75A96D433EE}" presName="node" presStyleLbl="node1" presStyleIdx="1" presStyleCnt="4">
        <dgm:presLayoutVars>
          <dgm:bulletEnabled val="1"/>
        </dgm:presLayoutVars>
      </dgm:prSet>
      <dgm:spPr/>
      <dgm:t>
        <a:bodyPr/>
        <a:lstStyle/>
        <a:p>
          <a:endParaRPr lang="en-US"/>
        </a:p>
      </dgm:t>
    </dgm:pt>
    <dgm:pt modelId="{8272C874-6D57-BC40-B547-B0DE541411A5}" type="pres">
      <dgm:prSet presAssocID="{AAF27CB0-68A6-1B4A-8195-D75A96D433EE}" presName="dummy" presStyleCnt="0"/>
      <dgm:spPr/>
    </dgm:pt>
    <dgm:pt modelId="{A11B7449-FE47-8548-85F3-2131B37C836A}" type="pres">
      <dgm:prSet presAssocID="{527DA6DB-EC99-3341-9E74-9697C495D54F}" presName="sibTrans" presStyleLbl="sibTrans2D1" presStyleIdx="1" presStyleCnt="4"/>
      <dgm:spPr/>
      <dgm:t>
        <a:bodyPr/>
        <a:lstStyle/>
        <a:p>
          <a:endParaRPr lang="en-US"/>
        </a:p>
      </dgm:t>
    </dgm:pt>
    <dgm:pt modelId="{DBBA710F-2C35-DC47-A18C-51A3F16717FE}" type="pres">
      <dgm:prSet presAssocID="{A7E92CF2-B36A-7C44-BF66-30B4403A76D0}" presName="node" presStyleLbl="node1" presStyleIdx="2" presStyleCnt="4">
        <dgm:presLayoutVars>
          <dgm:bulletEnabled val="1"/>
        </dgm:presLayoutVars>
      </dgm:prSet>
      <dgm:spPr/>
      <dgm:t>
        <a:bodyPr/>
        <a:lstStyle/>
        <a:p>
          <a:endParaRPr lang="en-US"/>
        </a:p>
      </dgm:t>
    </dgm:pt>
    <dgm:pt modelId="{B25FEE72-551C-B743-B8AB-BB3543C5A25A}" type="pres">
      <dgm:prSet presAssocID="{A7E92CF2-B36A-7C44-BF66-30B4403A76D0}" presName="dummy" presStyleCnt="0"/>
      <dgm:spPr/>
    </dgm:pt>
    <dgm:pt modelId="{ECD455FE-2C07-3147-A631-DAAFBCD9C477}" type="pres">
      <dgm:prSet presAssocID="{BE64A562-97BC-9943-897E-E242018EF83C}" presName="sibTrans" presStyleLbl="sibTrans2D1" presStyleIdx="2" presStyleCnt="4"/>
      <dgm:spPr/>
      <dgm:t>
        <a:bodyPr/>
        <a:lstStyle/>
        <a:p>
          <a:endParaRPr lang="en-US"/>
        </a:p>
      </dgm:t>
    </dgm:pt>
    <dgm:pt modelId="{4358F78E-9792-CA4F-92BA-D4DD5893F04C}" type="pres">
      <dgm:prSet presAssocID="{3B7B11D0-E8CD-074B-8BD2-08214BF2A733}" presName="node" presStyleLbl="node1" presStyleIdx="3" presStyleCnt="4">
        <dgm:presLayoutVars>
          <dgm:bulletEnabled val="1"/>
        </dgm:presLayoutVars>
      </dgm:prSet>
      <dgm:spPr/>
      <dgm:t>
        <a:bodyPr/>
        <a:lstStyle/>
        <a:p>
          <a:endParaRPr lang="en-US"/>
        </a:p>
      </dgm:t>
    </dgm:pt>
    <dgm:pt modelId="{E8A4BB5F-5BA1-B44C-A460-947AFFA16AA3}" type="pres">
      <dgm:prSet presAssocID="{3B7B11D0-E8CD-074B-8BD2-08214BF2A733}" presName="dummy" presStyleCnt="0"/>
      <dgm:spPr/>
    </dgm:pt>
    <dgm:pt modelId="{62FF4215-5BB8-3B45-B2B7-BB7D4592C337}" type="pres">
      <dgm:prSet presAssocID="{949BF520-D446-1744-B0E3-E883AD3D7AC0}" presName="sibTrans" presStyleLbl="sibTrans2D1" presStyleIdx="3" presStyleCnt="4"/>
      <dgm:spPr/>
      <dgm:t>
        <a:bodyPr/>
        <a:lstStyle/>
        <a:p>
          <a:endParaRPr lang="en-US"/>
        </a:p>
      </dgm:t>
    </dgm:pt>
  </dgm:ptLst>
  <dgm:cxnLst>
    <dgm:cxn modelId="{3514DC63-7355-4832-B394-907744509D78}" type="presOf" srcId="{AAF27CB0-68A6-1B4A-8195-D75A96D433EE}" destId="{D9D8490B-CD46-384E-BA95-C56101C24096}" srcOrd="0" destOrd="0" presId="urn:microsoft.com/office/officeart/2005/8/layout/radial6"/>
    <dgm:cxn modelId="{B1B45714-C819-5444-A68E-857089A65DFC}" srcId="{7F3C3DBD-4911-2743-A9DC-FEE407308377}" destId="{A7E92CF2-B36A-7C44-BF66-30B4403A76D0}" srcOrd="2" destOrd="0" parTransId="{FFD0E93A-CBEC-EF47-BA20-2FDFA2028FB2}" sibTransId="{BE64A562-97BC-9943-897E-E242018EF83C}"/>
    <dgm:cxn modelId="{656FFC42-5509-4FD9-8ADE-CBF29FD9D901}" type="presOf" srcId="{93BEC157-CCBE-C14B-BBF4-D9F47A30FE61}" destId="{F61A17FC-C606-BD46-A2EE-0C3948B68F0A}" srcOrd="0" destOrd="0" presId="urn:microsoft.com/office/officeart/2005/8/layout/radial6"/>
    <dgm:cxn modelId="{B589935F-78D9-426A-9733-C8DBA139B62F}" type="presOf" srcId="{A8B115E5-0F83-EA41-828D-7EE213A623A8}" destId="{01F75704-5BE6-584F-98EA-2854EE3076AB}" srcOrd="0" destOrd="0" presId="urn:microsoft.com/office/officeart/2005/8/layout/radial6"/>
    <dgm:cxn modelId="{D3DD955D-5D1B-46EA-B131-55199EA28018}" type="presOf" srcId="{527DA6DB-EC99-3341-9E74-9697C495D54F}" destId="{A11B7449-FE47-8548-85F3-2131B37C836A}" srcOrd="0" destOrd="0" presId="urn:microsoft.com/office/officeart/2005/8/layout/radial6"/>
    <dgm:cxn modelId="{4026E543-6BEE-4E53-A9F3-3767249E06B0}" type="presOf" srcId="{BE64A562-97BC-9943-897E-E242018EF83C}" destId="{ECD455FE-2C07-3147-A631-DAAFBCD9C477}" srcOrd="0" destOrd="0" presId="urn:microsoft.com/office/officeart/2005/8/layout/radial6"/>
    <dgm:cxn modelId="{D8FB2129-E100-4F44-BD22-5D20E3E41687}" type="presOf" srcId="{A7E92CF2-B36A-7C44-BF66-30B4403A76D0}" destId="{DBBA710F-2C35-DC47-A18C-51A3F16717FE}" srcOrd="0" destOrd="0" presId="urn:microsoft.com/office/officeart/2005/8/layout/radial6"/>
    <dgm:cxn modelId="{17E45D84-AC48-4FCE-B141-08EF18C5B1D8}" type="presOf" srcId="{7F3C3DBD-4911-2743-A9DC-FEE407308377}" destId="{E9E8C979-5097-3942-B650-0AE235C93F37}" srcOrd="0" destOrd="0" presId="urn:microsoft.com/office/officeart/2005/8/layout/radial6"/>
    <dgm:cxn modelId="{2E46A719-DADF-244F-BB2F-6D2C532BBA23}" srcId="{7F3C3DBD-4911-2743-A9DC-FEE407308377}" destId="{3B7B11D0-E8CD-074B-8BD2-08214BF2A733}" srcOrd="3" destOrd="0" parTransId="{4591B1D5-D1F2-874B-8BBA-8EAE544978A1}" sibTransId="{949BF520-D446-1744-B0E3-E883AD3D7AC0}"/>
    <dgm:cxn modelId="{02708904-443B-2443-A220-D4EAA0AEB131}" srcId="{7F3C3DBD-4911-2743-A9DC-FEE407308377}" destId="{AAF27CB0-68A6-1B4A-8195-D75A96D433EE}" srcOrd="1" destOrd="0" parTransId="{677B95B5-3D8C-F74F-B660-99C1235FACB6}" sibTransId="{527DA6DB-EC99-3341-9E74-9697C495D54F}"/>
    <dgm:cxn modelId="{2DFB681D-F3A3-234E-A607-80F38831B40A}" srcId="{7F3C3DBD-4911-2743-A9DC-FEE407308377}" destId="{A8B115E5-0F83-EA41-828D-7EE213A623A8}" srcOrd="0" destOrd="0" parTransId="{BD007CFE-DD59-5C4A-8B37-E9DA1BF8A298}" sibTransId="{93E77898-5D47-B248-8DF1-63943A25BAEE}"/>
    <dgm:cxn modelId="{1DD5B92C-49BD-42E4-AD1C-D213FF46B0F9}" type="presOf" srcId="{3B7B11D0-E8CD-074B-8BD2-08214BF2A733}" destId="{4358F78E-9792-CA4F-92BA-D4DD5893F04C}" srcOrd="0" destOrd="0" presId="urn:microsoft.com/office/officeart/2005/8/layout/radial6"/>
    <dgm:cxn modelId="{C645ED8E-D4BB-4208-ABC6-8A6FADB7F49D}" type="presOf" srcId="{93E77898-5D47-B248-8DF1-63943A25BAEE}" destId="{6166DCF6-788E-5742-B5A5-230D85D99FC5}" srcOrd="0" destOrd="0" presId="urn:microsoft.com/office/officeart/2005/8/layout/radial6"/>
    <dgm:cxn modelId="{8F4408C3-EB2D-4D34-A57F-E976BF386CFD}" type="presOf" srcId="{949BF520-D446-1744-B0E3-E883AD3D7AC0}" destId="{62FF4215-5BB8-3B45-B2B7-BB7D4592C337}" srcOrd="0" destOrd="0" presId="urn:microsoft.com/office/officeart/2005/8/layout/radial6"/>
    <dgm:cxn modelId="{CC64006F-E9B6-B346-8135-29B0E64BC70E}" srcId="{93BEC157-CCBE-C14B-BBF4-D9F47A30FE61}" destId="{7F3C3DBD-4911-2743-A9DC-FEE407308377}" srcOrd="0" destOrd="0" parTransId="{CB925F2F-5CE1-F447-B142-CC535279F6E9}" sibTransId="{20EFA6ED-EF6C-E245-A097-3C33699A622F}"/>
    <dgm:cxn modelId="{B84D779F-0CB0-4F2D-85F1-2F0B11E8780D}" type="presParOf" srcId="{F61A17FC-C606-BD46-A2EE-0C3948B68F0A}" destId="{E9E8C979-5097-3942-B650-0AE235C93F37}" srcOrd="0" destOrd="0" presId="urn:microsoft.com/office/officeart/2005/8/layout/radial6"/>
    <dgm:cxn modelId="{03A3D548-360E-40AA-84FE-D8A34B008675}" type="presParOf" srcId="{F61A17FC-C606-BD46-A2EE-0C3948B68F0A}" destId="{01F75704-5BE6-584F-98EA-2854EE3076AB}" srcOrd="1" destOrd="0" presId="urn:microsoft.com/office/officeart/2005/8/layout/radial6"/>
    <dgm:cxn modelId="{026C1F4B-5088-45CA-84D2-1F11127D69D4}" type="presParOf" srcId="{F61A17FC-C606-BD46-A2EE-0C3948B68F0A}" destId="{6F33B7D1-DE4F-B848-BBBC-70BE9D70FE9A}" srcOrd="2" destOrd="0" presId="urn:microsoft.com/office/officeart/2005/8/layout/radial6"/>
    <dgm:cxn modelId="{4B03683E-EDFF-4134-BFCE-30D16B004B7F}" type="presParOf" srcId="{F61A17FC-C606-BD46-A2EE-0C3948B68F0A}" destId="{6166DCF6-788E-5742-B5A5-230D85D99FC5}" srcOrd="3" destOrd="0" presId="urn:microsoft.com/office/officeart/2005/8/layout/radial6"/>
    <dgm:cxn modelId="{20861A37-A828-416B-A43E-9690698A71E2}" type="presParOf" srcId="{F61A17FC-C606-BD46-A2EE-0C3948B68F0A}" destId="{D9D8490B-CD46-384E-BA95-C56101C24096}" srcOrd="4" destOrd="0" presId="urn:microsoft.com/office/officeart/2005/8/layout/radial6"/>
    <dgm:cxn modelId="{6F323E1E-D85D-4011-BE22-F37870B45520}" type="presParOf" srcId="{F61A17FC-C606-BD46-A2EE-0C3948B68F0A}" destId="{8272C874-6D57-BC40-B547-B0DE541411A5}" srcOrd="5" destOrd="0" presId="urn:microsoft.com/office/officeart/2005/8/layout/radial6"/>
    <dgm:cxn modelId="{E33AE883-1905-45AB-B9D1-255CC7607D40}" type="presParOf" srcId="{F61A17FC-C606-BD46-A2EE-0C3948B68F0A}" destId="{A11B7449-FE47-8548-85F3-2131B37C836A}" srcOrd="6" destOrd="0" presId="urn:microsoft.com/office/officeart/2005/8/layout/radial6"/>
    <dgm:cxn modelId="{3771C5A2-7E9A-4078-9E02-B8C031B7A997}" type="presParOf" srcId="{F61A17FC-C606-BD46-A2EE-0C3948B68F0A}" destId="{DBBA710F-2C35-DC47-A18C-51A3F16717FE}" srcOrd="7" destOrd="0" presId="urn:microsoft.com/office/officeart/2005/8/layout/radial6"/>
    <dgm:cxn modelId="{6E0D8FF4-A4A0-4137-A4E0-9EE7BFBFEA22}" type="presParOf" srcId="{F61A17FC-C606-BD46-A2EE-0C3948B68F0A}" destId="{B25FEE72-551C-B743-B8AB-BB3543C5A25A}" srcOrd="8" destOrd="0" presId="urn:microsoft.com/office/officeart/2005/8/layout/radial6"/>
    <dgm:cxn modelId="{445975C8-6015-4368-AF30-E870718D709E}" type="presParOf" srcId="{F61A17FC-C606-BD46-A2EE-0C3948B68F0A}" destId="{ECD455FE-2C07-3147-A631-DAAFBCD9C477}" srcOrd="9" destOrd="0" presId="urn:microsoft.com/office/officeart/2005/8/layout/radial6"/>
    <dgm:cxn modelId="{25004C2A-2765-4515-936C-A0664F576BC1}" type="presParOf" srcId="{F61A17FC-C606-BD46-A2EE-0C3948B68F0A}" destId="{4358F78E-9792-CA4F-92BA-D4DD5893F04C}" srcOrd="10" destOrd="0" presId="urn:microsoft.com/office/officeart/2005/8/layout/radial6"/>
    <dgm:cxn modelId="{54B7BD2C-6F15-479F-AD2F-E263BD61A319}" type="presParOf" srcId="{F61A17FC-C606-BD46-A2EE-0C3948B68F0A}" destId="{E8A4BB5F-5BA1-B44C-A460-947AFFA16AA3}" srcOrd="11" destOrd="0" presId="urn:microsoft.com/office/officeart/2005/8/layout/radial6"/>
    <dgm:cxn modelId="{D1E9B6CB-B703-4CF0-9BF0-0EF25784519F}" type="presParOf" srcId="{F61A17FC-C606-BD46-A2EE-0C3948B68F0A}" destId="{62FF4215-5BB8-3B45-B2B7-BB7D4592C337}" srcOrd="12" destOrd="0" presId="urn:microsoft.com/office/officeart/2005/8/layout/radial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DA1A37E-264B-4EA8-BF69-CE08A2D5680A}" type="doc">
      <dgm:prSet loTypeId="urn:microsoft.com/office/officeart/2005/8/layout/pyramid1" loCatId="pyramid" qsTypeId="urn:microsoft.com/office/officeart/2005/8/quickstyle/simple1" qsCatId="simple" csTypeId="urn:microsoft.com/office/officeart/2005/8/colors/colorful1#4" csCatId="colorful" phldr="1"/>
      <dgm:spPr/>
    </dgm:pt>
    <dgm:pt modelId="{92259954-10E4-4C35-998F-CFE09C4F2704}">
      <dgm:prSet phldrT="[Metin]"/>
      <dgm:spPr/>
      <dgm:t>
        <a:bodyPr/>
        <a:lstStyle/>
        <a:p>
          <a:r>
            <a:rPr lang="tr-TR" dirty="0" smtClean="0"/>
            <a:t>Sevgi, Ait Olma İhtiyacı</a:t>
          </a:r>
          <a:endParaRPr lang="tr-TR" dirty="0"/>
        </a:p>
      </dgm:t>
    </dgm:pt>
    <dgm:pt modelId="{B0426C98-54AD-4B44-AFC7-E78F70433AF0}" type="parTrans" cxnId="{BC1C08B8-CD55-4E14-B6BF-890A3FE3740D}">
      <dgm:prSet/>
      <dgm:spPr/>
      <dgm:t>
        <a:bodyPr/>
        <a:lstStyle/>
        <a:p>
          <a:endParaRPr lang="tr-TR"/>
        </a:p>
      </dgm:t>
    </dgm:pt>
    <dgm:pt modelId="{40B0D71B-BB8A-42A7-AAC1-F7B0AB2614B7}" type="sibTrans" cxnId="{BC1C08B8-CD55-4E14-B6BF-890A3FE3740D}">
      <dgm:prSet/>
      <dgm:spPr/>
      <dgm:t>
        <a:bodyPr/>
        <a:lstStyle/>
        <a:p>
          <a:endParaRPr lang="tr-TR"/>
        </a:p>
      </dgm:t>
    </dgm:pt>
    <dgm:pt modelId="{F4191B6E-FD4A-4238-B7D9-E7E1B9CD4AE0}">
      <dgm:prSet phldrT="[Metin]"/>
      <dgm:spPr/>
      <dgm:t>
        <a:bodyPr/>
        <a:lstStyle/>
        <a:p>
          <a:r>
            <a:rPr lang="tr-TR" smtClean="0"/>
            <a:t>Emniyet Güvenlik İhtiyaçalrı</a:t>
          </a:r>
          <a:endParaRPr lang="tr-TR" dirty="0"/>
        </a:p>
      </dgm:t>
    </dgm:pt>
    <dgm:pt modelId="{41B3925F-0EBD-4C7B-81E4-8416C4840BA4}" type="parTrans" cxnId="{2E98ACE5-BB81-4D85-AED8-49C61BC2ADE3}">
      <dgm:prSet/>
      <dgm:spPr/>
      <dgm:t>
        <a:bodyPr/>
        <a:lstStyle/>
        <a:p>
          <a:endParaRPr lang="tr-TR"/>
        </a:p>
      </dgm:t>
    </dgm:pt>
    <dgm:pt modelId="{ACE002C1-063B-4FB6-819E-4981D12B987F}" type="sibTrans" cxnId="{2E98ACE5-BB81-4D85-AED8-49C61BC2ADE3}">
      <dgm:prSet/>
      <dgm:spPr/>
      <dgm:t>
        <a:bodyPr/>
        <a:lstStyle/>
        <a:p>
          <a:endParaRPr lang="tr-TR"/>
        </a:p>
      </dgm:t>
    </dgm:pt>
    <dgm:pt modelId="{26F413BF-DE56-46C7-BD18-45269CB6A3F6}">
      <dgm:prSet/>
      <dgm:spPr/>
      <dgm:t>
        <a:bodyPr/>
        <a:lstStyle/>
        <a:p>
          <a:r>
            <a:rPr lang="tr-TR" dirty="0" smtClean="0"/>
            <a:t>Kendini Gerçekleştirme</a:t>
          </a:r>
          <a:endParaRPr lang="tr-TR" dirty="0"/>
        </a:p>
      </dgm:t>
    </dgm:pt>
    <dgm:pt modelId="{28992D2E-80B5-403C-A70D-C583FE45FDD6}" type="parTrans" cxnId="{AD631BD0-6190-420C-ABAD-42E26D23B92F}">
      <dgm:prSet/>
      <dgm:spPr/>
      <dgm:t>
        <a:bodyPr/>
        <a:lstStyle/>
        <a:p>
          <a:endParaRPr lang="tr-TR"/>
        </a:p>
      </dgm:t>
    </dgm:pt>
    <dgm:pt modelId="{D6AC14AC-2220-4910-824C-3C6ADF04DEEF}" type="sibTrans" cxnId="{AD631BD0-6190-420C-ABAD-42E26D23B92F}">
      <dgm:prSet/>
      <dgm:spPr/>
      <dgm:t>
        <a:bodyPr/>
        <a:lstStyle/>
        <a:p>
          <a:endParaRPr lang="tr-TR"/>
        </a:p>
      </dgm:t>
    </dgm:pt>
    <dgm:pt modelId="{4628D607-D805-4493-AF81-D36958FAE9CD}">
      <dgm:prSet/>
      <dgm:spPr/>
      <dgm:t>
        <a:bodyPr/>
        <a:lstStyle/>
        <a:p>
          <a:r>
            <a:rPr lang="tr-TR" dirty="0" smtClean="0"/>
            <a:t>Değer İhtiyaçları</a:t>
          </a:r>
        </a:p>
        <a:p>
          <a:r>
            <a:rPr lang="tr-TR" dirty="0" smtClean="0"/>
            <a:t>Saygı, Parçası Olma</a:t>
          </a:r>
          <a:endParaRPr lang="tr-TR" dirty="0"/>
        </a:p>
      </dgm:t>
    </dgm:pt>
    <dgm:pt modelId="{A791F0CF-5D83-49ED-AED7-586EF79EFE20}" type="parTrans" cxnId="{6F187E45-B6B4-4432-94D3-340BFD92C0F2}">
      <dgm:prSet/>
      <dgm:spPr/>
      <dgm:t>
        <a:bodyPr/>
        <a:lstStyle/>
        <a:p>
          <a:endParaRPr lang="tr-TR"/>
        </a:p>
      </dgm:t>
    </dgm:pt>
    <dgm:pt modelId="{04D8EEDE-782B-4C62-AF8F-EC89EDE573A7}" type="sibTrans" cxnId="{6F187E45-B6B4-4432-94D3-340BFD92C0F2}">
      <dgm:prSet/>
      <dgm:spPr/>
      <dgm:t>
        <a:bodyPr/>
        <a:lstStyle/>
        <a:p>
          <a:endParaRPr lang="tr-TR"/>
        </a:p>
      </dgm:t>
    </dgm:pt>
    <dgm:pt modelId="{1137C3A9-8FDB-4372-9677-6EDD0E33D444}">
      <dgm:prSet phldrT="[Metin]"/>
      <dgm:spPr/>
      <dgm:t>
        <a:bodyPr/>
        <a:lstStyle/>
        <a:p>
          <a:r>
            <a:rPr lang="tr-TR" dirty="0" smtClean="0"/>
            <a:t>Fizyolojik İhtiyaçlar</a:t>
          </a:r>
          <a:endParaRPr lang="tr-TR" dirty="0"/>
        </a:p>
      </dgm:t>
    </dgm:pt>
    <dgm:pt modelId="{43A4E909-11FC-45FA-B88A-F7A3BE3B68E5}" type="parTrans" cxnId="{310B2176-202B-4719-8506-86E42A32DA5D}">
      <dgm:prSet/>
      <dgm:spPr/>
      <dgm:t>
        <a:bodyPr/>
        <a:lstStyle/>
        <a:p>
          <a:endParaRPr lang="tr-TR"/>
        </a:p>
      </dgm:t>
    </dgm:pt>
    <dgm:pt modelId="{2471C046-03BC-40E7-9B30-1658063819EA}" type="sibTrans" cxnId="{310B2176-202B-4719-8506-86E42A32DA5D}">
      <dgm:prSet/>
      <dgm:spPr/>
      <dgm:t>
        <a:bodyPr/>
        <a:lstStyle/>
        <a:p>
          <a:endParaRPr lang="tr-TR"/>
        </a:p>
      </dgm:t>
    </dgm:pt>
    <dgm:pt modelId="{5E7D9E1C-ED92-4D22-A108-7D58564AF6B1}" type="pres">
      <dgm:prSet presAssocID="{9DA1A37E-264B-4EA8-BF69-CE08A2D5680A}" presName="Name0" presStyleCnt="0">
        <dgm:presLayoutVars>
          <dgm:dir/>
          <dgm:animLvl val="lvl"/>
          <dgm:resizeHandles val="exact"/>
        </dgm:presLayoutVars>
      </dgm:prSet>
      <dgm:spPr/>
    </dgm:pt>
    <dgm:pt modelId="{14557080-627A-4CB3-B6BB-710D28E91E7D}" type="pres">
      <dgm:prSet presAssocID="{26F413BF-DE56-46C7-BD18-45269CB6A3F6}" presName="Name8" presStyleCnt="0"/>
      <dgm:spPr/>
    </dgm:pt>
    <dgm:pt modelId="{736FDDFA-A114-49C7-B7D7-E1B4A6897834}" type="pres">
      <dgm:prSet presAssocID="{26F413BF-DE56-46C7-BD18-45269CB6A3F6}" presName="level" presStyleLbl="node1" presStyleIdx="0" presStyleCnt="5">
        <dgm:presLayoutVars>
          <dgm:chMax val="1"/>
          <dgm:bulletEnabled val="1"/>
        </dgm:presLayoutVars>
      </dgm:prSet>
      <dgm:spPr/>
      <dgm:t>
        <a:bodyPr/>
        <a:lstStyle/>
        <a:p>
          <a:endParaRPr lang="tr-TR"/>
        </a:p>
      </dgm:t>
    </dgm:pt>
    <dgm:pt modelId="{9BC21340-F341-420A-B36D-B5EF03BBC1A5}" type="pres">
      <dgm:prSet presAssocID="{26F413BF-DE56-46C7-BD18-45269CB6A3F6}" presName="levelTx" presStyleLbl="revTx" presStyleIdx="0" presStyleCnt="0">
        <dgm:presLayoutVars>
          <dgm:chMax val="1"/>
          <dgm:bulletEnabled val="1"/>
        </dgm:presLayoutVars>
      </dgm:prSet>
      <dgm:spPr/>
      <dgm:t>
        <a:bodyPr/>
        <a:lstStyle/>
        <a:p>
          <a:endParaRPr lang="tr-TR"/>
        </a:p>
      </dgm:t>
    </dgm:pt>
    <dgm:pt modelId="{3F455CDB-E418-49B7-B12F-079891C98CEF}" type="pres">
      <dgm:prSet presAssocID="{4628D607-D805-4493-AF81-D36958FAE9CD}" presName="Name8" presStyleCnt="0"/>
      <dgm:spPr/>
    </dgm:pt>
    <dgm:pt modelId="{2B016AB6-6A93-45D2-B170-4730F69C70FE}" type="pres">
      <dgm:prSet presAssocID="{4628D607-D805-4493-AF81-D36958FAE9CD}" presName="level" presStyleLbl="node1" presStyleIdx="1" presStyleCnt="5">
        <dgm:presLayoutVars>
          <dgm:chMax val="1"/>
          <dgm:bulletEnabled val="1"/>
        </dgm:presLayoutVars>
      </dgm:prSet>
      <dgm:spPr/>
      <dgm:t>
        <a:bodyPr/>
        <a:lstStyle/>
        <a:p>
          <a:endParaRPr lang="tr-TR"/>
        </a:p>
      </dgm:t>
    </dgm:pt>
    <dgm:pt modelId="{D5FE02D0-570B-41C2-BD02-F293AC873725}" type="pres">
      <dgm:prSet presAssocID="{4628D607-D805-4493-AF81-D36958FAE9CD}" presName="levelTx" presStyleLbl="revTx" presStyleIdx="0" presStyleCnt="0">
        <dgm:presLayoutVars>
          <dgm:chMax val="1"/>
          <dgm:bulletEnabled val="1"/>
        </dgm:presLayoutVars>
      </dgm:prSet>
      <dgm:spPr/>
      <dgm:t>
        <a:bodyPr/>
        <a:lstStyle/>
        <a:p>
          <a:endParaRPr lang="tr-TR"/>
        </a:p>
      </dgm:t>
    </dgm:pt>
    <dgm:pt modelId="{17056FA6-2102-4465-85A4-E1D7F4168346}" type="pres">
      <dgm:prSet presAssocID="{92259954-10E4-4C35-998F-CFE09C4F2704}" presName="Name8" presStyleCnt="0"/>
      <dgm:spPr/>
    </dgm:pt>
    <dgm:pt modelId="{A5DF0AE3-5356-4A04-9F19-068016207B28}" type="pres">
      <dgm:prSet presAssocID="{92259954-10E4-4C35-998F-CFE09C4F2704}" presName="level" presStyleLbl="node1" presStyleIdx="2" presStyleCnt="5">
        <dgm:presLayoutVars>
          <dgm:chMax val="1"/>
          <dgm:bulletEnabled val="1"/>
        </dgm:presLayoutVars>
      </dgm:prSet>
      <dgm:spPr/>
      <dgm:t>
        <a:bodyPr/>
        <a:lstStyle/>
        <a:p>
          <a:endParaRPr lang="tr-TR"/>
        </a:p>
      </dgm:t>
    </dgm:pt>
    <dgm:pt modelId="{DF97F676-1D6C-4029-AED4-3C4104768318}" type="pres">
      <dgm:prSet presAssocID="{92259954-10E4-4C35-998F-CFE09C4F2704}" presName="levelTx" presStyleLbl="revTx" presStyleIdx="0" presStyleCnt="0">
        <dgm:presLayoutVars>
          <dgm:chMax val="1"/>
          <dgm:bulletEnabled val="1"/>
        </dgm:presLayoutVars>
      </dgm:prSet>
      <dgm:spPr/>
      <dgm:t>
        <a:bodyPr/>
        <a:lstStyle/>
        <a:p>
          <a:endParaRPr lang="tr-TR"/>
        </a:p>
      </dgm:t>
    </dgm:pt>
    <dgm:pt modelId="{06B9FF41-D2BF-4FF2-92F5-7BD57BA88BCA}" type="pres">
      <dgm:prSet presAssocID="{F4191B6E-FD4A-4238-B7D9-E7E1B9CD4AE0}" presName="Name8" presStyleCnt="0"/>
      <dgm:spPr/>
    </dgm:pt>
    <dgm:pt modelId="{03BB6376-D9EA-4F32-8890-C163EC22E318}" type="pres">
      <dgm:prSet presAssocID="{F4191B6E-FD4A-4238-B7D9-E7E1B9CD4AE0}" presName="level" presStyleLbl="node1" presStyleIdx="3" presStyleCnt="5">
        <dgm:presLayoutVars>
          <dgm:chMax val="1"/>
          <dgm:bulletEnabled val="1"/>
        </dgm:presLayoutVars>
      </dgm:prSet>
      <dgm:spPr/>
      <dgm:t>
        <a:bodyPr/>
        <a:lstStyle/>
        <a:p>
          <a:endParaRPr lang="tr-TR"/>
        </a:p>
      </dgm:t>
    </dgm:pt>
    <dgm:pt modelId="{81D6A032-A42D-4ACE-A16F-DA404A8E39D3}" type="pres">
      <dgm:prSet presAssocID="{F4191B6E-FD4A-4238-B7D9-E7E1B9CD4AE0}" presName="levelTx" presStyleLbl="revTx" presStyleIdx="0" presStyleCnt="0">
        <dgm:presLayoutVars>
          <dgm:chMax val="1"/>
          <dgm:bulletEnabled val="1"/>
        </dgm:presLayoutVars>
      </dgm:prSet>
      <dgm:spPr/>
      <dgm:t>
        <a:bodyPr/>
        <a:lstStyle/>
        <a:p>
          <a:endParaRPr lang="tr-TR"/>
        </a:p>
      </dgm:t>
    </dgm:pt>
    <dgm:pt modelId="{3AAEAB28-B30F-4ACE-80C2-0B8751010429}" type="pres">
      <dgm:prSet presAssocID="{1137C3A9-8FDB-4372-9677-6EDD0E33D444}" presName="Name8" presStyleCnt="0"/>
      <dgm:spPr/>
    </dgm:pt>
    <dgm:pt modelId="{57E773AF-C40D-4537-BAA6-33F44ACA15F8}" type="pres">
      <dgm:prSet presAssocID="{1137C3A9-8FDB-4372-9677-6EDD0E33D444}" presName="level" presStyleLbl="node1" presStyleIdx="4" presStyleCnt="5">
        <dgm:presLayoutVars>
          <dgm:chMax val="1"/>
          <dgm:bulletEnabled val="1"/>
        </dgm:presLayoutVars>
      </dgm:prSet>
      <dgm:spPr/>
      <dgm:t>
        <a:bodyPr/>
        <a:lstStyle/>
        <a:p>
          <a:endParaRPr lang="tr-TR"/>
        </a:p>
      </dgm:t>
    </dgm:pt>
    <dgm:pt modelId="{834B5888-109E-421D-917F-15532FA11C4E}" type="pres">
      <dgm:prSet presAssocID="{1137C3A9-8FDB-4372-9677-6EDD0E33D444}" presName="levelTx" presStyleLbl="revTx" presStyleIdx="0" presStyleCnt="0">
        <dgm:presLayoutVars>
          <dgm:chMax val="1"/>
          <dgm:bulletEnabled val="1"/>
        </dgm:presLayoutVars>
      </dgm:prSet>
      <dgm:spPr/>
      <dgm:t>
        <a:bodyPr/>
        <a:lstStyle/>
        <a:p>
          <a:endParaRPr lang="tr-TR"/>
        </a:p>
      </dgm:t>
    </dgm:pt>
  </dgm:ptLst>
  <dgm:cxnLst>
    <dgm:cxn modelId="{C068AB56-5243-491C-A225-7BCA177141C3}" type="presOf" srcId="{9DA1A37E-264B-4EA8-BF69-CE08A2D5680A}" destId="{5E7D9E1C-ED92-4D22-A108-7D58564AF6B1}" srcOrd="0" destOrd="0" presId="urn:microsoft.com/office/officeart/2005/8/layout/pyramid1"/>
    <dgm:cxn modelId="{310B2176-202B-4719-8506-86E42A32DA5D}" srcId="{9DA1A37E-264B-4EA8-BF69-CE08A2D5680A}" destId="{1137C3A9-8FDB-4372-9677-6EDD0E33D444}" srcOrd="4" destOrd="0" parTransId="{43A4E909-11FC-45FA-B88A-F7A3BE3B68E5}" sibTransId="{2471C046-03BC-40E7-9B30-1658063819EA}"/>
    <dgm:cxn modelId="{7C691E55-9EDD-4D52-95A6-09837E339AA8}" type="presOf" srcId="{92259954-10E4-4C35-998F-CFE09C4F2704}" destId="{A5DF0AE3-5356-4A04-9F19-068016207B28}" srcOrd="0" destOrd="0" presId="urn:microsoft.com/office/officeart/2005/8/layout/pyramid1"/>
    <dgm:cxn modelId="{6F187E45-B6B4-4432-94D3-340BFD92C0F2}" srcId="{9DA1A37E-264B-4EA8-BF69-CE08A2D5680A}" destId="{4628D607-D805-4493-AF81-D36958FAE9CD}" srcOrd="1" destOrd="0" parTransId="{A791F0CF-5D83-49ED-AED7-586EF79EFE20}" sibTransId="{04D8EEDE-782B-4C62-AF8F-EC89EDE573A7}"/>
    <dgm:cxn modelId="{D23244A9-42D1-4B8B-9A42-587B5D99467C}" type="presOf" srcId="{92259954-10E4-4C35-998F-CFE09C4F2704}" destId="{DF97F676-1D6C-4029-AED4-3C4104768318}" srcOrd="1" destOrd="0" presId="urn:microsoft.com/office/officeart/2005/8/layout/pyramid1"/>
    <dgm:cxn modelId="{8029CF85-5EA7-4CC6-90B6-C813C5F6AADB}" type="presOf" srcId="{26F413BF-DE56-46C7-BD18-45269CB6A3F6}" destId="{736FDDFA-A114-49C7-B7D7-E1B4A6897834}" srcOrd="0" destOrd="0" presId="urn:microsoft.com/office/officeart/2005/8/layout/pyramid1"/>
    <dgm:cxn modelId="{2DDD8C25-65AB-4165-933C-9AD1D4D0459B}" type="presOf" srcId="{1137C3A9-8FDB-4372-9677-6EDD0E33D444}" destId="{57E773AF-C40D-4537-BAA6-33F44ACA15F8}" srcOrd="0" destOrd="0" presId="urn:microsoft.com/office/officeart/2005/8/layout/pyramid1"/>
    <dgm:cxn modelId="{BC1C08B8-CD55-4E14-B6BF-890A3FE3740D}" srcId="{9DA1A37E-264B-4EA8-BF69-CE08A2D5680A}" destId="{92259954-10E4-4C35-998F-CFE09C4F2704}" srcOrd="2" destOrd="0" parTransId="{B0426C98-54AD-4B44-AFC7-E78F70433AF0}" sibTransId="{40B0D71B-BB8A-42A7-AAC1-F7B0AB2614B7}"/>
    <dgm:cxn modelId="{E1D56FF8-7563-42A7-90C5-6E4DD1D80562}" type="presOf" srcId="{4628D607-D805-4493-AF81-D36958FAE9CD}" destId="{2B016AB6-6A93-45D2-B170-4730F69C70FE}" srcOrd="0" destOrd="0" presId="urn:microsoft.com/office/officeart/2005/8/layout/pyramid1"/>
    <dgm:cxn modelId="{AD631BD0-6190-420C-ABAD-42E26D23B92F}" srcId="{9DA1A37E-264B-4EA8-BF69-CE08A2D5680A}" destId="{26F413BF-DE56-46C7-BD18-45269CB6A3F6}" srcOrd="0" destOrd="0" parTransId="{28992D2E-80B5-403C-A70D-C583FE45FDD6}" sibTransId="{D6AC14AC-2220-4910-824C-3C6ADF04DEEF}"/>
    <dgm:cxn modelId="{4720F489-0B02-4DFF-AE75-52C75E071F4B}" type="presOf" srcId="{F4191B6E-FD4A-4238-B7D9-E7E1B9CD4AE0}" destId="{81D6A032-A42D-4ACE-A16F-DA404A8E39D3}" srcOrd="1" destOrd="0" presId="urn:microsoft.com/office/officeart/2005/8/layout/pyramid1"/>
    <dgm:cxn modelId="{BA1092F4-FF8A-4BE6-8BDB-EE4AFF9665AC}" type="presOf" srcId="{26F413BF-DE56-46C7-BD18-45269CB6A3F6}" destId="{9BC21340-F341-420A-B36D-B5EF03BBC1A5}" srcOrd="1" destOrd="0" presId="urn:microsoft.com/office/officeart/2005/8/layout/pyramid1"/>
    <dgm:cxn modelId="{92F979E8-55EA-4F2D-8FD6-ADFFF42A5AC3}" type="presOf" srcId="{F4191B6E-FD4A-4238-B7D9-E7E1B9CD4AE0}" destId="{03BB6376-D9EA-4F32-8890-C163EC22E318}" srcOrd="0" destOrd="0" presId="urn:microsoft.com/office/officeart/2005/8/layout/pyramid1"/>
    <dgm:cxn modelId="{2E98ACE5-BB81-4D85-AED8-49C61BC2ADE3}" srcId="{9DA1A37E-264B-4EA8-BF69-CE08A2D5680A}" destId="{F4191B6E-FD4A-4238-B7D9-E7E1B9CD4AE0}" srcOrd="3" destOrd="0" parTransId="{41B3925F-0EBD-4C7B-81E4-8416C4840BA4}" sibTransId="{ACE002C1-063B-4FB6-819E-4981D12B987F}"/>
    <dgm:cxn modelId="{014C9A34-8B96-4DA6-B58E-E285633C7521}" type="presOf" srcId="{1137C3A9-8FDB-4372-9677-6EDD0E33D444}" destId="{834B5888-109E-421D-917F-15532FA11C4E}" srcOrd="1" destOrd="0" presId="urn:microsoft.com/office/officeart/2005/8/layout/pyramid1"/>
    <dgm:cxn modelId="{D20CE518-3738-49F3-9BA9-2E193D8FBBD1}" type="presOf" srcId="{4628D607-D805-4493-AF81-D36958FAE9CD}" destId="{D5FE02D0-570B-41C2-BD02-F293AC873725}" srcOrd="1" destOrd="0" presId="urn:microsoft.com/office/officeart/2005/8/layout/pyramid1"/>
    <dgm:cxn modelId="{9FD841DC-9607-45E8-AE06-D7A037A5D1B3}" type="presParOf" srcId="{5E7D9E1C-ED92-4D22-A108-7D58564AF6B1}" destId="{14557080-627A-4CB3-B6BB-710D28E91E7D}" srcOrd="0" destOrd="0" presId="urn:microsoft.com/office/officeart/2005/8/layout/pyramid1"/>
    <dgm:cxn modelId="{EC2AD6F0-A586-4863-9111-3870BA36CE42}" type="presParOf" srcId="{14557080-627A-4CB3-B6BB-710D28E91E7D}" destId="{736FDDFA-A114-49C7-B7D7-E1B4A6897834}" srcOrd="0" destOrd="0" presId="urn:microsoft.com/office/officeart/2005/8/layout/pyramid1"/>
    <dgm:cxn modelId="{80EABFEF-7FB6-4574-866A-B56AB49788E7}" type="presParOf" srcId="{14557080-627A-4CB3-B6BB-710D28E91E7D}" destId="{9BC21340-F341-420A-B36D-B5EF03BBC1A5}" srcOrd="1" destOrd="0" presId="urn:microsoft.com/office/officeart/2005/8/layout/pyramid1"/>
    <dgm:cxn modelId="{D521CDC6-A326-4147-A43B-1D9663EF6940}" type="presParOf" srcId="{5E7D9E1C-ED92-4D22-A108-7D58564AF6B1}" destId="{3F455CDB-E418-49B7-B12F-079891C98CEF}" srcOrd="1" destOrd="0" presId="urn:microsoft.com/office/officeart/2005/8/layout/pyramid1"/>
    <dgm:cxn modelId="{5441EBDE-2182-4830-9E57-ABB688B10F9D}" type="presParOf" srcId="{3F455CDB-E418-49B7-B12F-079891C98CEF}" destId="{2B016AB6-6A93-45D2-B170-4730F69C70FE}" srcOrd="0" destOrd="0" presId="urn:microsoft.com/office/officeart/2005/8/layout/pyramid1"/>
    <dgm:cxn modelId="{F04A224C-77AA-4AB5-9D6E-16BBE9FFAA97}" type="presParOf" srcId="{3F455CDB-E418-49B7-B12F-079891C98CEF}" destId="{D5FE02D0-570B-41C2-BD02-F293AC873725}" srcOrd="1" destOrd="0" presId="urn:microsoft.com/office/officeart/2005/8/layout/pyramid1"/>
    <dgm:cxn modelId="{0AE63F0C-D104-40FD-907C-2661021B9D2B}" type="presParOf" srcId="{5E7D9E1C-ED92-4D22-A108-7D58564AF6B1}" destId="{17056FA6-2102-4465-85A4-E1D7F4168346}" srcOrd="2" destOrd="0" presId="urn:microsoft.com/office/officeart/2005/8/layout/pyramid1"/>
    <dgm:cxn modelId="{ADA01346-CE22-46AB-AC80-AEF7BA5D42FD}" type="presParOf" srcId="{17056FA6-2102-4465-85A4-E1D7F4168346}" destId="{A5DF0AE3-5356-4A04-9F19-068016207B28}" srcOrd="0" destOrd="0" presId="urn:microsoft.com/office/officeart/2005/8/layout/pyramid1"/>
    <dgm:cxn modelId="{F918FEAF-0A4F-409A-B0FE-4DF43890E896}" type="presParOf" srcId="{17056FA6-2102-4465-85A4-E1D7F4168346}" destId="{DF97F676-1D6C-4029-AED4-3C4104768318}" srcOrd="1" destOrd="0" presId="urn:microsoft.com/office/officeart/2005/8/layout/pyramid1"/>
    <dgm:cxn modelId="{875333BE-5F55-45A4-ACA5-18DC839513FC}" type="presParOf" srcId="{5E7D9E1C-ED92-4D22-A108-7D58564AF6B1}" destId="{06B9FF41-D2BF-4FF2-92F5-7BD57BA88BCA}" srcOrd="3" destOrd="0" presId="urn:microsoft.com/office/officeart/2005/8/layout/pyramid1"/>
    <dgm:cxn modelId="{04D786B1-F620-4FE7-8C06-6044371EB5FC}" type="presParOf" srcId="{06B9FF41-D2BF-4FF2-92F5-7BD57BA88BCA}" destId="{03BB6376-D9EA-4F32-8890-C163EC22E318}" srcOrd="0" destOrd="0" presId="urn:microsoft.com/office/officeart/2005/8/layout/pyramid1"/>
    <dgm:cxn modelId="{0F6D6272-DB4B-4930-A6A5-7892D192B08F}" type="presParOf" srcId="{06B9FF41-D2BF-4FF2-92F5-7BD57BA88BCA}" destId="{81D6A032-A42D-4ACE-A16F-DA404A8E39D3}" srcOrd="1" destOrd="0" presId="urn:microsoft.com/office/officeart/2005/8/layout/pyramid1"/>
    <dgm:cxn modelId="{2EF4757B-2C2C-4812-88CB-0C500014E9FF}" type="presParOf" srcId="{5E7D9E1C-ED92-4D22-A108-7D58564AF6B1}" destId="{3AAEAB28-B30F-4ACE-80C2-0B8751010429}" srcOrd="4" destOrd="0" presId="urn:microsoft.com/office/officeart/2005/8/layout/pyramid1"/>
    <dgm:cxn modelId="{FDFFCB0D-B5DB-48B6-82BC-5700DFAF2C9D}" type="presParOf" srcId="{3AAEAB28-B30F-4ACE-80C2-0B8751010429}" destId="{57E773AF-C40D-4537-BAA6-33F44ACA15F8}" srcOrd="0" destOrd="0" presId="urn:microsoft.com/office/officeart/2005/8/layout/pyramid1"/>
    <dgm:cxn modelId="{3E2969F9-0EFC-47FF-A551-25CA66E49A23}" type="presParOf" srcId="{3AAEAB28-B30F-4ACE-80C2-0B8751010429}" destId="{834B5888-109E-421D-917F-15532FA11C4E}" srcOrd="1" destOrd="0" presId="urn:microsoft.com/office/officeart/2005/8/layout/pyramid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C8037DC-D77E-49DE-8E46-B55C2B4A1AD7}" type="doc">
      <dgm:prSet loTypeId="urn:microsoft.com/office/officeart/2005/8/layout/radial1" loCatId="cycle" qsTypeId="urn:microsoft.com/office/officeart/2005/8/quickstyle/3d1" qsCatId="3D" csTypeId="urn:microsoft.com/office/officeart/2005/8/colors/colorful1#5" csCatId="colorful" phldr="1"/>
      <dgm:spPr/>
      <dgm:t>
        <a:bodyPr/>
        <a:lstStyle/>
        <a:p>
          <a:endParaRPr lang="tr-TR"/>
        </a:p>
      </dgm:t>
    </dgm:pt>
    <dgm:pt modelId="{244444C6-2389-498C-B4E1-693F91D72ECB}">
      <dgm:prSet phldrT="[Metin]"/>
      <dgm:spPr/>
      <dgm:t>
        <a:bodyPr/>
        <a:lstStyle/>
        <a:p>
          <a:r>
            <a:rPr lang="tr-TR" b="1"/>
            <a:t>Hedef</a:t>
          </a:r>
        </a:p>
      </dgm:t>
    </dgm:pt>
    <dgm:pt modelId="{3AA7B5CD-B7C7-4577-895A-15D2345F9F0C}" type="parTrans" cxnId="{3ABB98FB-FF51-4DEB-8E95-68881D40E866}">
      <dgm:prSet/>
      <dgm:spPr/>
      <dgm:t>
        <a:bodyPr/>
        <a:lstStyle/>
        <a:p>
          <a:endParaRPr lang="tr-TR"/>
        </a:p>
      </dgm:t>
    </dgm:pt>
    <dgm:pt modelId="{21EC7D74-CEF2-43A7-947A-CF5BE00FDCDD}" type="sibTrans" cxnId="{3ABB98FB-FF51-4DEB-8E95-68881D40E866}">
      <dgm:prSet/>
      <dgm:spPr/>
      <dgm:t>
        <a:bodyPr/>
        <a:lstStyle/>
        <a:p>
          <a:endParaRPr lang="tr-TR"/>
        </a:p>
      </dgm:t>
    </dgm:pt>
    <dgm:pt modelId="{4F9D0E20-81A4-47E4-B372-142CB7D00D8F}">
      <dgm:prSet phldrT="[Metin]" custT="1"/>
      <dgm:spPr/>
      <dgm:t>
        <a:bodyPr/>
        <a:lstStyle/>
        <a:p>
          <a:r>
            <a:rPr lang="tr-TR" sz="1100"/>
            <a:t>Alt Hedef</a:t>
          </a:r>
        </a:p>
      </dgm:t>
    </dgm:pt>
    <dgm:pt modelId="{4D5485A5-7413-420A-BD13-67B9CEA12F3F}" type="parTrans" cxnId="{EBEDC175-5B01-4C78-B2B7-1C9B524F9DFB}">
      <dgm:prSet/>
      <dgm:spPr>
        <a:ln>
          <a:noFill/>
        </a:ln>
      </dgm:spPr>
      <dgm:t>
        <a:bodyPr/>
        <a:lstStyle/>
        <a:p>
          <a:endParaRPr lang="tr-TR"/>
        </a:p>
      </dgm:t>
    </dgm:pt>
    <dgm:pt modelId="{A0D5C0CC-ABDA-40CD-85A8-C1CE85F7F286}" type="sibTrans" cxnId="{EBEDC175-5B01-4C78-B2B7-1C9B524F9DFB}">
      <dgm:prSet/>
      <dgm:spPr/>
      <dgm:t>
        <a:bodyPr/>
        <a:lstStyle/>
        <a:p>
          <a:endParaRPr lang="tr-TR"/>
        </a:p>
      </dgm:t>
    </dgm:pt>
    <dgm:pt modelId="{5B1B1398-903A-4414-9FEA-77A3D9D8478C}">
      <dgm:prSet phldrT="[Metin]" custT="1"/>
      <dgm:spPr/>
      <dgm:t>
        <a:bodyPr/>
        <a:lstStyle/>
        <a:p>
          <a:r>
            <a:rPr lang="tr-TR" sz="1100"/>
            <a:t>Alt Hedef</a:t>
          </a:r>
        </a:p>
      </dgm:t>
    </dgm:pt>
    <dgm:pt modelId="{D932FCFD-46CF-4548-AE03-7AB93ABE4FB1}" type="parTrans" cxnId="{16F27B71-D141-4845-9756-C184E5F370BC}">
      <dgm:prSet/>
      <dgm:spPr>
        <a:ln>
          <a:noFill/>
        </a:ln>
      </dgm:spPr>
      <dgm:t>
        <a:bodyPr/>
        <a:lstStyle/>
        <a:p>
          <a:endParaRPr lang="tr-TR"/>
        </a:p>
      </dgm:t>
    </dgm:pt>
    <dgm:pt modelId="{7914086A-CC67-4F32-A143-C62A16870D11}" type="sibTrans" cxnId="{16F27B71-D141-4845-9756-C184E5F370BC}">
      <dgm:prSet/>
      <dgm:spPr/>
      <dgm:t>
        <a:bodyPr/>
        <a:lstStyle/>
        <a:p>
          <a:endParaRPr lang="tr-TR"/>
        </a:p>
      </dgm:t>
    </dgm:pt>
    <dgm:pt modelId="{017EBC59-F38B-452E-ABE6-FCF257708AF1}">
      <dgm:prSet phldrT="[Metin]" custT="1"/>
      <dgm:spPr/>
      <dgm:t>
        <a:bodyPr/>
        <a:lstStyle/>
        <a:p>
          <a:r>
            <a:rPr lang="tr-TR" sz="1100"/>
            <a:t>Alt Hedef</a:t>
          </a:r>
        </a:p>
      </dgm:t>
    </dgm:pt>
    <dgm:pt modelId="{B591CDF5-CEF7-485D-84F7-E41AAB189B72}" type="parTrans" cxnId="{90BC432C-B702-44F8-8C26-E576A3958DC2}">
      <dgm:prSet/>
      <dgm:spPr>
        <a:ln>
          <a:noFill/>
        </a:ln>
      </dgm:spPr>
      <dgm:t>
        <a:bodyPr/>
        <a:lstStyle/>
        <a:p>
          <a:endParaRPr lang="tr-TR"/>
        </a:p>
      </dgm:t>
    </dgm:pt>
    <dgm:pt modelId="{239EC144-5E60-451F-A9CF-870080307CFF}" type="sibTrans" cxnId="{90BC432C-B702-44F8-8C26-E576A3958DC2}">
      <dgm:prSet/>
      <dgm:spPr/>
      <dgm:t>
        <a:bodyPr/>
        <a:lstStyle/>
        <a:p>
          <a:endParaRPr lang="tr-TR"/>
        </a:p>
      </dgm:t>
    </dgm:pt>
    <dgm:pt modelId="{D7785D44-5AE7-4D8F-97F1-D607F077DF3B}">
      <dgm:prSet phldrT="[Metin]" custT="1"/>
      <dgm:spPr/>
      <dgm:t>
        <a:bodyPr/>
        <a:lstStyle/>
        <a:p>
          <a:r>
            <a:rPr lang="tr-TR" sz="1100"/>
            <a:t>Alt Hedef</a:t>
          </a:r>
        </a:p>
      </dgm:t>
    </dgm:pt>
    <dgm:pt modelId="{D40EEEBA-7D10-48F7-80E2-9BCAABB53E68}" type="parTrans" cxnId="{C7770285-12E5-4F1C-9023-5B2D9ECDC8C3}">
      <dgm:prSet/>
      <dgm:spPr>
        <a:ln>
          <a:noFill/>
        </a:ln>
      </dgm:spPr>
      <dgm:t>
        <a:bodyPr/>
        <a:lstStyle/>
        <a:p>
          <a:endParaRPr lang="tr-TR"/>
        </a:p>
      </dgm:t>
    </dgm:pt>
    <dgm:pt modelId="{2551A8B5-8391-45C4-B4C3-349BEA882A59}" type="sibTrans" cxnId="{C7770285-12E5-4F1C-9023-5B2D9ECDC8C3}">
      <dgm:prSet/>
      <dgm:spPr/>
      <dgm:t>
        <a:bodyPr/>
        <a:lstStyle/>
        <a:p>
          <a:endParaRPr lang="tr-TR"/>
        </a:p>
      </dgm:t>
    </dgm:pt>
    <dgm:pt modelId="{565FAD79-4B10-4A4B-924D-A81422B0243B}">
      <dgm:prSet custT="1"/>
      <dgm:spPr/>
      <dgm:t>
        <a:bodyPr/>
        <a:lstStyle/>
        <a:p>
          <a:r>
            <a:rPr lang="tr-TR" sz="1200"/>
            <a:t>Alt Hedef</a:t>
          </a:r>
        </a:p>
      </dgm:t>
    </dgm:pt>
    <dgm:pt modelId="{DF97CA5A-D23F-4105-867E-10816A62CC04}" type="parTrans" cxnId="{9EB01882-2296-4DB5-88E5-1C910ECE37DC}">
      <dgm:prSet/>
      <dgm:spPr>
        <a:ln>
          <a:noFill/>
        </a:ln>
      </dgm:spPr>
      <dgm:t>
        <a:bodyPr/>
        <a:lstStyle/>
        <a:p>
          <a:endParaRPr lang="tr-TR"/>
        </a:p>
      </dgm:t>
    </dgm:pt>
    <dgm:pt modelId="{9DAB9202-CE3A-41F4-A788-A12BEFDAD3C0}" type="sibTrans" cxnId="{9EB01882-2296-4DB5-88E5-1C910ECE37DC}">
      <dgm:prSet/>
      <dgm:spPr/>
      <dgm:t>
        <a:bodyPr/>
        <a:lstStyle/>
        <a:p>
          <a:endParaRPr lang="tr-TR"/>
        </a:p>
      </dgm:t>
    </dgm:pt>
    <dgm:pt modelId="{D61F24C2-D3D3-4B14-B997-38F804A6A41E}" type="pres">
      <dgm:prSet presAssocID="{0C8037DC-D77E-49DE-8E46-B55C2B4A1AD7}" presName="cycle" presStyleCnt="0">
        <dgm:presLayoutVars>
          <dgm:chMax val="1"/>
          <dgm:dir/>
          <dgm:animLvl val="ctr"/>
          <dgm:resizeHandles val="exact"/>
        </dgm:presLayoutVars>
      </dgm:prSet>
      <dgm:spPr/>
      <dgm:t>
        <a:bodyPr/>
        <a:lstStyle/>
        <a:p>
          <a:endParaRPr lang="tr-TR"/>
        </a:p>
      </dgm:t>
    </dgm:pt>
    <dgm:pt modelId="{F942D804-25A8-4311-9465-C0AA5B001CF1}" type="pres">
      <dgm:prSet presAssocID="{244444C6-2389-498C-B4E1-693F91D72ECB}" presName="centerShape" presStyleLbl="node0" presStyleIdx="0" presStyleCnt="1" custScaleX="116258" custScaleY="130791"/>
      <dgm:spPr/>
      <dgm:t>
        <a:bodyPr/>
        <a:lstStyle/>
        <a:p>
          <a:endParaRPr lang="tr-TR"/>
        </a:p>
      </dgm:t>
    </dgm:pt>
    <dgm:pt modelId="{CB1F36D9-7691-4E39-804E-38C7E1B67616}" type="pres">
      <dgm:prSet presAssocID="{4D5485A5-7413-420A-BD13-67B9CEA12F3F}" presName="Name9" presStyleLbl="parChTrans1D2" presStyleIdx="0" presStyleCnt="5"/>
      <dgm:spPr/>
      <dgm:t>
        <a:bodyPr/>
        <a:lstStyle/>
        <a:p>
          <a:endParaRPr lang="tr-TR"/>
        </a:p>
      </dgm:t>
    </dgm:pt>
    <dgm:pt modelId="{320B5343-0022-4323-A31F-4A20C319A64B}" type="pres">
      <dgm:prSet presAssocID="{4D5485A5-7413-420A-BD13-67B9CEA12F3F}" presName="connTx" presStyleLbl="parChTrans1D2" presStyleIdx="0" presStyleCnt="5"/>
      <dgm:spPr/>
      <dgm:t>
        <a:bodyPr/>
        <a:lstStyle/>
        <a:p>
          <a:endParaRPr lang="tr-TR"/>
        </a:p>
      </dgm:t>
    </dgm:pt>
    <dgm:pt modelId="{785E0B83-88D4-4B51-A531-39997174730E}" type="pres">
      <dgm:prSet presAssocID="{4F9D0E20-81A4-47E4-B372-142CB7D00D8F}" presName="node" presStyleLbl="node1" presStyleIdx="0" presStyleCnt="5" custScaleX="99724" custScaleY="100149">
        <dgm:presLayoutVars>
          <dgm:bulletEnabled val="1"/>
        </dgm:presLayoutVars>
      </dgm:prSet>
      <dgm:spPr/>
      <dgm:t>
        <a:bodyPr/>
        <a:lstStyle/>
        <a:p>
          <a:endParaRPr lang="tr-TR"/>
        </a:p>
      </dgm:t>
    </dgm:pt>
    <dgm:pt modelId="{FADE79FD-152E-4EAB-8C5C-E2FB2B96DC6E}" type="pres">
      <dgm:prSet presAssocID="{D932FCFD-46CF-4548-AE03-7AB93ABE4FB1}" presName="Name9" presStyleLbl="parChTrans1D2" presStyleIdx="1" presStyleCnt="5"/>
      <dgm:spPr/>
      <dgm:t>
        <a:bodyPr/>
        <a:lstStyle/>
        <a:p>
          <a:endParaRPr lang="tr-TR"/>
        </a:p>
      </dgm:t>
    </dgm:pt>
    <dgm:pt modelId="{71E8CF76-B317-4606-998C-99C1BDACC9E3}" type="pres">
      <dgm:prSet presAssocID="{D932FCFD-46CF-4548-AE03-7AB93ABE4FB1}" presName="connTx" presStyleLbl="parChTrans1D2" presStyleIdx="1" presStyleCnt="5"/>
      <dgm:spPr/>
      <dgm:t>
        <a:bodyPr/>
        <a:lstStyle/>
        <a:p>
          <a:endParaRPr lang="tr-TR"/>
        </a:p>
      </dgm:t>
    </dgm:pt>
    <dgm:pt modelId="{3780FB6C-6AF2-467C-833A-D56B59C7C16E}" type="pres">
      <dgm:prSet presAssocID="{5B1B1398-903A-4414-9FEA-77A3D9D8478C}" presName="node" presStyleLbl="node1" presStyleIdx="1" presStyleCnt="5" custScaleX="101029" custScaleY="97878">
        <dgm:presLayoutVars>
          <dgm:bulletEnabled val="1"/>
        </dgm:presLayoutVars>
      </dgm:prSet>
      <dgm:spPr/>
      <dgm:t>
        <a:bodyPr/>
        <a:lstStyle/>
        <a:p>
          <a:endParaRPr lang="tr-TR"/>
        </a:p>
      </dgm:t>
    </dgm:pt>
    <dgm:pt modelId="{2A7A720C-C506-41FA-AF0E-3AE46825B740}" type="pres">
      <dgm:prSet presAssocID="{B591CDF5-CEF7-485D-84F7-E41AAB189B72}" presName="Name9" presStyleLbl="parChTrans1D2" presStyleIdx="2" presStyleCnt="5"/>
      <dgm:spPr/>
      <dgm:t>
        <a:bodyPr/>
        <a:lstStyle/>
        <a:p>
          <a:endParaRPr lang="tr-TR"/>
        </a:p>
      </dgm:t>
    </dgm:pt>
    <dgm:pt modelId="{AC0356DC-C8B6-41C3-82FE-C979C140C250}" type="pres">
      <dgm:prSet presAssocID="{B591CDF5-CEF7-485D-84F7-E41AAB189B72}" presName="connTx" presStyleLbl="parChTrans1D2" presStyleIdx="2" presStyleCnt="5"/>
      <dgm:spPr/>
      <dgm:t>
        <a:bodyPr/>
        <a:lstStyle/>
        <a:p>
          <a:endParaRPr lang="tr-TR"/>
        </a:p>
      </dgm:t>
    </dgm:pt>
    <dgm:pt modelId="{181F382F-D935-4C5A-AD03-6C593AEB5E27}" type="pres">
      <dgm:prSet presAssocID="{017EBC59-F38B-452E-ABE6-FCF257708AF1}" presName="node" presStyleLbl="node1" presStyleIdx="2" presStyleCnt="5" custScaleX="107068" custScaleY="103727">
        <dgm:presLayoutVars>
          <dgm:bulletEnabled val="1"/>
        </dgm:presLayoutVars>
      </dgm:prSet>
      <dgm:spPr/>
      <dgm:t>
        <a:bodyPr/>
        <a:lstStyle/>
        <a:p>
          <a:endParaRPr lang="tr-TR"/>
        </a:p>
      </dgm:t>
    </dgm:pt>
    <dgm:pt modelId="{DE996D14-987A-4A2A-A0EA-2E00E0671CF2}" type="pres">
      <dgm:prSet presAssocID="{D40EEEBA-7D10-48F7-80E2-9BCAABB53E68}" presName="Name9" presStyleLbl="parChTrans1D2" presStyleIdx="3" presStyleCnt="5"/>
      <dgm:spPr/>
      <dgm:t>
        <a:bodyPr/>
        <a:lstStyle/>
        <a:p>
          <a:endParaRPr lang="tr-TR"/>
        </a:p>
      </dgm:t>
    </dgm:pt>
    <dgm:pt modelId="{A6695CAD-1BFD-4C2A-BF03-F87F86E3A9B1}" type="pres">
      <dgm:prSet presAssocID="{D40EEEBA-7D10-48F7-80E2-9BCAABB53E68}" presName="connTx" presStyleLbl="parChTrans1D2" presStyleIdx="3" presStyleCnt="5"/>
      <dgm:spPr/>
      <dgm:t>
        <a:bodyPr/>
        <a:lstStyle/>
        <a:p>
          <a:endParaRPr lang="tr-TR"/>
        </a:p>
      </dgm:t>
    </dgm:pt>
    <dgm:pt modelId="{C36FEFB0-9412-42A7-94E3-06BE9038A64E}" type="pres">
      <dgm:prSet presAssocID="{D7785D44-5AE7-4D8F-97F1-D607F077DF3B}" presName="node" presStyleLbl="node1" presStyleIdx="3" presStyleCnt="5" custScaleX="104788" custScaleY="101520">
        <dgm:presLayoutVars>
          <dgm:bulletEnabled val="1"/>
        </dgm:presLayoutVars>
      </dgm:prSet>
      <dgm:spPr/>
      <dgm:t>
        <a:bodyPr/>
        <a:lstStyle/>
        <a:p>
          <a:endParaRPr lang="tr-TR"/>
        </a:p>
      </dgm:t>
    </dgm:pt>
    <dgm:pt modelId="{C0D6BF30-6C10-441D-ADB6-B70645C7784B}" type="pres">
      <dgm:prSet presAssocID="{DF97CA5A-D23F-4105-867E-10816A62CC04}" presName="Name9" presStyleLbl="parChTrans1D2" presStyleIdx="4" presStyleCnt="5"/>
      <dgm:spPr/>
      <dgm:t>
        <a:bodyPr/>
        <a:lstStyle/>
        <a:p>
          <a:endParaRPr lang="tr-TR"/>
        </a:p>
      </dgm:t>
    </dgm:pt>
    <dgm:pt modelId="{188975EB-5AD9-4D44-AE68-287283077ECC}" type="pres">
      <dgm:prSet presAssocID="{DF97CA5A-D23F-4105-867E-10816A62CC04}" presName="connTx" presStyleLbl="parChTrans1D2" presStyleIdx="4" presStyleCnt="5"/>
      <dgm:spPr/>
      <dgm:t>
        <a:bodyPr/>
        <a:lstStyle/>
        <a:p>
          <a:endParaRPr lang="tr-TR"/>
        </a:p>
      </dgm:t>
    </dgm:pt>
    <dgm:pt modelId="{A8207459-3456-45C5-83F3-76E0B2BD594B}" type="pres">
      <dgm:prSet presAssocID="{565FAD79-4B10-4A4B-924D-A81422B0243B}" presName="node" presStyleLbl="node1" presStyleIdx="4" presStyleCnt="5">
        <dgm:presLayoutVars>
          <dgm:bulletEnabled val="1"/>
        </dgm:presLayoutVars>
      </dgm:prSet>
      <dgm:spPr/>
      <dgm:t>
        <a:bodyPr/>
        <a:lstStyle/>
        <a:p>
          <a:endParaRPr lang="tr-TR"/>
        </a:p>
      </dgm:t>
    </dgm:pt>
  </dgm:ptLst>
  <dgm:cxnLst>
    <dgm:cxn modelId="{C7770285-12E5-4F1C-9023-5B2D9ECDC8C3}" srcId="{244444C6-2389-498C-B4E1-693F91D72ECB}" destId="{D7785D44-5AE7-4D8F-97F1-D607F077DF3B}" srcOrd="3" destOrd="0" parTransId="{D40EEEBA-7D10-48F7-80E2-9BCAABB53E68}" sibTransId="{2551A8B5-8391-45C4-B4C3-349BEA882A59}"/>
    <dgm:cxn modelId="{EBEDC175-5B01-4C78-B2B7-1C9B524F9DFB}" srcId="{244444C6-2389-498C-B4E1-693F91D72ECB}" destId="{4F9D0E20-81A4-47E4-B372-142CB7D00D8F}" srcOrd="0" destOrd="0" parTransId="{4D5485A5-7413-420A-BD13-67B9CEA12F3F}" sibTransId="{A0D5C0CC-ABDA-40CD-85A8-C1CE85F7F286}"/>
    <dgm:cxn modelId="{60F00B30-196F-4DA2-8E93-33FA21E1D58C}" type="presOf" srcId="{4D5485A5-7413-420A-BD13-67B9CEA12F3F}" destId="{CB1F36D9-7691-4E39-804E-38C7E1B67616}" srcOrd="0" destOrd="0" presId="urn:microsoft.com/office/officeart/2005/8/layout/radial1"/>
    <dgm:cxn modelId="{FACB4FBD-D8D8-4BFB-B68B-F2DBBF873203}" type="presOf" srcId="{B591CDF5-CEF7-485D-84F7-E41AAB189B72}" destId="{2A7A720C-C506-41FA-AF0E-3AE46825B740}" srcOrd="0" destOrd="0" presId="urn:microsoft.com/office/officeart/2005/8/layout/radial1"/>
    <dgm:cxn modelId="{0DFCF7EF-A78E-4D49-995B-E19630672BEB}" type="presOf" srcId="{B591CDF5-CEF7-485D-84F7-E41AAB189B72}" destId="{AC0356DC-C8B6-41C3-82FE-C979C140C250}" srcOrd="1" destOrd="0" presId="urn:microsoft.com/office/officeart/2005/8/layout/radial1"/>
    <dgm:cxn modelId="{A2C09814-7C33-4A33-B469-32B1734219FC}" type="presOf" srcId="{D40EEEBA-7D10-48F7-80E2-9BCAABB53E68}" destId="{DE996D14-987A-4A2A-A0EA-2E00E0671CF2}" srcOrd="0" destOrd="0" presId="urn:microsoft.com/office/officeart/2005/8/layout/radial1"/>
    <dgm:cxn modelId="{4CD662AA-7092-4F15-A7E3-50AE2820F763}" type="presOf" srcId="{D40EEEBA-7D10-48F7-80E2-9BCAABB53E68}" destId="{A6695CAD-1BFD-4C2A-BF03-F87F86E3A9B1}" srcOrd="1" destOrd="0" presId="urn:microsoft.com/office/officeart/2005/8/layout/radial1"/>
    <dgm:cxn modelId="{1B62654E-ADE4-40F6-A6B9-413617391CD1}" type="presOf" srcId="{565FAD79-4B10-4A4B-924D-A81422B0243B}" destId="{A8207459-3456-45C5-83F3-76E0B2BD594B}" srcOrd="0" destOrd="0" presId="urn:microsoft.com/office/officeart/2005/8/layout/radial1"/>
    <dgm:cxn modelId="{16F27B71-D141-4845-9756-C184E5F370BC}" srcId="{244444C6-2389-498C-B4E1-693F91D72ECB}" destId="{5B1B1398-903A-4414-9FEA-77A3D9D8478C}" srcOrd="1" destOrd="0" parTransId="{D932FCFD-46CF-4548-AE03-7AB93ABE4FB1}" sibTransId="{7914086A-CC67-4F32-A143-C62A16870D11}"/>
    <dgm:cxn modelId="{3ABB98FB-FF51-4DEB-8E95-68881D40E866}" srcId="{0C8037DC-D77E-49DE-8E46-B55C2B4A1AD7}" destId="{244444C6-2389-498C-B4E1-693F91D72ECB}" srcOrd="0" destOrd="0" parTransId="{3AA7B5CD-B7C7-4577-895A-15D2345F9F0C}" sibTransId="{21EC7D74-CEF2-43A7-947A-CF5BE00FDCDD}"/>
    <dgm:cxn modelId="{196FCC36-65EA-4F18-970B-073D653E923C}" type="presOf" srcId="{5B1B1398-903A-4414-9FEA-77A3D9D8478C}" destId="{3780FB6C-6AF2-467C-833A-D56B59C7C16E}" srcOrd="0" destOrd="0" presId="urn:microsoft.com/office/officeart/2005/8/layout/radial1"/>
    <dgm:cxn modelId="{786366BA-7B41-4479-89D3-5DF808C77BAD}" type="presOf" srcId="{4D5485A5-7413-420A-BD13-67B9CEA12F3F}" destId="{320B5343-0022-4323-A31F-4A20C319A64B}" srcOrd="1" destOrd="0" presId="urn:microsoft.com/office/officeart/2005/8/layout/radial1"/>
    <dgm:cxn modelId="{A41BDD78-76DE-4842-A59A-932B165A5D07}" type="presOf" srcId="{4F9D0E20-81A4-47E4-B372-142CB7D00D8F}" destId="{785E0B83-88D4-4B51-A531-39997174730E}" srcOrd="0" destOrd="0" presId="urn:microsoft.com/office/officeart/2005/8/layout/radial1"/>
    <dgm:cxn modelId="{E0DE10E4-000B-4584-8706-D535189C46C0}" type="presOf" srcId="{DF97CA5A-D23F-4105-867E-10816A62CC04}" destId="{C0D6BF30-6C10-441D-ADB6-B70645C7784B}" srcOrd="0" destOrd="0" presId="urn:microsoft.com/office/officeart/2005/8/layout/radial1"/>
    <dgm:cxn modelId="{DBD72A61-ABE8-42CA-9E4E-B852251B16D0}" type="presOf" srcId="{D932FCFD-46CF-4548-AE03-7AB93ABE4FB1}" destId="{71E8CF76-B317-4606-998C-99C1BDACC9E3}" srcOrd="1" destOrd="0" presId="urn:microsoft.com/office/officeart/2005/8/layout/radial1"/>
    <dgm:cxn modelId="{90BC432C-B702-44F8-8C26-E576A3958DC2}" srcId="{244444C6-2389-498C-B4E1-693F91D72ECB}" destId="{017EBC59-F38B-452E-ABE6-FCF257708AF1}" srcOrd="2" destOrd="0" parTransId="{B591CDF5-CEF7-485D-84F7-E41AAB189B72}" sibTransId="{239EC144-5E60-451F-A9CF-870080307CFF}"/>
    <dgm:cxn modelId="{0BF0ACE6-A50C-427B-A06E-89D256678D01}" type="presOf" srcId="{D932FCFD-46CF-4548-AE03-7AB93ABE4FB1}" destId="{FADE79FD-152E-4EAB-8C5C-E2FB2B96DC6E}" srcOrd="0" destOrd="0" presId="urn:microsoft.com/office/officeart/2005/8/layout/radial1"/>
    <dgm:cxn modelId="{1DFBA034-DB63-43FF-BDBB-F9890DDCD783}" type="presOf" srcId="{244444C6-2389-498C-B4E1-693F91D72ECB}" destId="{F942D804-25A8-4311-9465-C0AA5B001CF1}" srcOrd="0" destOrd="0" presId="urn:microsoft.com/office/officeart/2005/8/layout/radial1"/>
    <dgm:cxn modelId="{EE862941-1704-4FA0-9116-D36AA80AB8F0}" type="presOf" srcId="{DF97CA5A-D23F-4105-867E-10816A62CC04}" destId="{188975EB-5AD9-4D44-AE68-287283077ECC}" srcOrd="1" destOrd="0" presId="urn:microsoft.com/office/officeart/2005/8/layout/radial1"/>
    <dgm:cxn modelId="{033C31DB-F09F-4AF4-BF7A-8FB5A5A0FE4B}" type="presOf" srcId="{0C8037DC-D77E-49DE-8E46-B55C2B4A1AD7}" destId="{D61F24C2-D3D3-4B14-B997-38F804A6A41E}" srcOrd="0" destOrd="0" presId="urn:microsoft.com/office/officeart/2005/8/layout/radial1"/>
    <dgm:cxn modelId="{9EB01882-2296-4DB5-88E5-1C910ECE37DC}" srcId="{244444C6-2389-498C-B4E1-693F91D72ECB}" destId="{565FAD79-4B10-4A4B-924D-A81422B0243B}" srcOrd="4" destOrd="0" parTransId="{DF97CA5A-D23F-4105-867E-10816A62CC04}" sibTransId="{9DAB9202-CE3A-41F4-A788-A12BEFDAD3C0}"/>
    <dgm:cxn modelId="{22D50D81-6D99-43C9-8254-7293A052F910}" type="presOf" srcId="{017EBC59-F38B-452E-ABE6-FCF257708AF1}" destId="{181F382F-D935-4C5A-AD03-6C593AEB5E27}" srcOrd="0" destOrd="0" presId="urn:microsoft.com/office/officeart/2005/8/layout/radial1"/>
    <dgm:cxn modelId="{FDA14636-C287-4E21-8250-7CDB597DA144}" type="presOf" srcId="{D7785D44-5AE7-4D8F-97F1-D607F077DF3B}" destId="{C36FEFB0-9412-42A7-94E3-06BE9038A64E}" srcOrd="0" destOrd="0" presId="urn:microsoft.com/office/officeart/2005/8/layout/radial1"/>
    <dgm:cxn modelId="{E864552D-8448-47D2-BCD6-39479548655B}" type="presParOf" srcId="{D61F24C2-D3D3-4B14-B997-38F804A6A41E}" destId="{F942D804-25A8-4311-9465-C0AA5B001CF1}" srcOrd="0" destOrd="0" presId="urn:microsoft.com/office/officeart/2005/8/layout/radial1"/>
    <dgm:cxn modelId="{1EE6A51D-98E6-4DBE-900D-410F2840E03D}" type="presParOf" srcId="{D61F24C2-D3D3-4B14-B997-38F804A6A41E}" destId="{CB1F36D9-7691-4E39-804E-38C7E1B67616}" srcOrd="1" destOrd="0" presId="urn:microsoft.com/office/officeart/2005/8/layout/radial1"/>
    <dgm:cxn modelId="{A4CEB2DE-A3FB-4AFB-9139-DDA5EF821D82}" type="presParOf" srcId="{CB1F36D9-7691-4E39-804E-38C7E1B67616}" destId="{320B5343-0022-4323-A31F-4A20C319A64B}" srcOrd="0" destOrd="0" presId="urn:microsoft.com/office/officeart/2005/8/layout/radial1"/>
    <dgm:cxn modelId="{6BE30AA1-5D73-47D6-9D71-B2A67C2E89CC}" type="presParOf" srcId="{D61F24C2-D3D3-4B14-B997-38F804A6A41E}" destId="{785E0B83-88D4-4B51-A531-39997174730E}" srcOrd="2" destOrd="0" presId="urn:microsoft.com/office/officeart/2005/8/layout/radial1"/>
    <dgm:cxn modelId="{57F30E33-23BE-4066-A5AD-4C2651756C62}" type="presParOf" srcId="{D61F24C2-D3D3-4B14-B997-38F804A6A41E}" destId="{FADE79FD-152E-4EAB-8C5C-E2FB2B96DC6E}" srcOrd="3" destOrd="0" presId="urn:microsoft.com/office/officeart/2005/8/layout/radial1"/>
    <dgm:cxn modelId="{1F5DE605-FB96-4C85-B1ED-A09EA5262D7B}" type="presParOf" srcId="{FADE79FD-152E-4EAB-8C5C-E2FB2B96DC6E}" destId="{71E8CF76-B317-4606-998C-99C1BDACC9E3}" srcOrd="0" destOrd="0" presId="urn:microsoft.com/office/officeart/2005/8/layout/radial1"/>
    <dgm:cxn modelId="{EED0B9C6-BA10-4E84-AB69-262951EB9D60}" type="presParOf" srcId="{D61F24C2-D3D3-4B14-B997-38F804A6A41E}" destId="{3780FB6C-6AF2-467C-833A-D56B59C7C16E}" srcOrd="4" destOrd="0" presId="urn:microsoft.com/office/officeart/2005/8/layout/radial1"/>
    <dgm:cxn modelId="{76FB467F-DE52-48EC-9FCA-BE1A031FE2A9}" type="presParOf" srcId="{D61F24C2-D3D3-4B14-B997-38F804A6A41E}" destId="{2A7A720C-C506-41FA-AF0E-3AE46825B740}" srcOrd="5" destOrd="0" presId="urn:microsoft.com/office/officeart/2005/8/layout/radial1"/>
    <dgm:cxn modelId="{8A601953-17E2-4DF1-B7E4-F46D1EA0A3A4}" type="presParOf" srcId="{2A7A720C-C506-41FA-AF0E-3AE46825B740}" destId="{AC0356DC-C8B6-41C3-82FE-C979C140C250}" srcOrd="0" destOrd="0" presId="urn:microsoft.com/office/officeart/2005/8/layout/radial1"/>
    <dgm:cxn modelId="{8F46FB2A-1DF8-4325-9477-A6F979AD1032}" type="presParOf" srcId="{D61F24C2-D3D3-4B14-B997-38F804A6A41E}" destId="{181F382F-D935-4C5A-AD03-6C593AEB5E27}" srcOrd="6" destOrd="0" presId="urn:microsoft.com/office/officeart/2005/8/layout/radial1"/>
    <dgm:cxn modelId="{5DBB9080-71B9-4553-8448-7B29328ABF02}" type="presParOf" srcId="{D61F24C2-D3D3-4B14-B997-38F804A6A41E}" destId="{DE996D14-987A-4A2A-A0EA-2E00E0671CF2}" srcOrd="7" destOrd="0" presId="urn:microsoft.com/office/officeart/2005/8/layout/radial1"/>
    <dgm:cxn modelId="{F7128C43-1E24-4DE1-BC4D-D050CAF07ED3}" type="presParOf" srcId="{DE996D14-987A-4A2A-A0EA-2E00E0671CF2}" destId="{A6695CAD-1BFD-4C2A-BF03-F87F86E3A9B1}" srcOrd="0" destOrd="0" presId="urn:microsoft.com/office/officeart/2005/8/layout/radial1"/>
    <dgm:cxn modelId="{D26902BD-A3BF-41E0-8E4E-9EB21D34FBD9}" type="presParOf" srcId="{D61F24C2-D3D3-4B14-B997-38F804A6A41E}" destId="{C36FEFB0-9412-42A7-94E3-06BE9038A64E}" srcOrd="8" destOrd="0" presId="urn:microsoft.com/office/officeart/2005/8/layout/radial1"/>
    <dgm:cxn modelId="{B969D4F2-48B5-4DA3-AE8A-B5B34BEC7D06}" type="presParOf" srcId="{D61F24C2-D3D3-4B14-B997-38F804A6A41E}" destId="{C0D6BF30-6C10-441D-ADB6-B70645C7784B}" srcOrd="9" destOrd="0" presId="urn:microsoft.com/office/officeart/2005/8/layout/radial1"/>
    <dgm:cxn modelId="{D57AF73A-A838-4915-BF0B-D515B812CCC8}" type="presParOf" srcId="{C0D6BF30-6C10-441D-ADB6-B70645C7784B}" destId="{188975EB-5AD9-4D44-AE68-287283077ECC}" srcOrd="0" destOrd="0" presId="urn:microsoft.com/office/officeart/2005/8/layout/radial1"/>
    <dgm:cxn modelId="{0B3B4915-2AEB-45B3-82F6-8E1B1D6F4793}" type="presParOf" srcId="{D61F24C2-D3D3-4B14-B997-38F804A6A41E}" destId="{A8207459-3456-45C5-83F3-76E0B2BD594B}" srcOrd="10"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0C8037DC-D77E-49DE-8E46-B55C2B4A1AD7}" type="doc">
      <dgm:prSet loTypeId="urn:microsoft.com/office/officeart/2005/8/layout/radial1" loCatId="cycle" qsTypeId="urn:microsoft.com/office/officeart/2005/8/quickstyle/3d3" qsCatId="3D" csTypeId="urn:microsoft.com/office/officeart/2005/8/colors/colorful1#6" csCatId="colorful" phldr="1"/>
      <dgm:spPr/>
      <dgm:t>
        <a:bodyPr/>
        <a:lstStyle/>
        <a:p>
          <a:endParaRPr lang="tr-TR"/>
        </a:p>
      </dgm:t>
    </dgm:pt>
    <dgm:pt modelId="{244444C6-2389-498C-B4E1-693F91D72ECB}">
      <dgm:prSet phldrT="[Metin]"/>
      <dgm:spPr/>
      <dgm:t>
        <a:bodyPr/>
        <a:lstStyle/>
        <a:p>
          <a:r>
            <a:rPr lang="tr-TR"/>
            <a:t>Kavram</a:t>
          </a:r>
        </a:p>
      </dgm:t>
    </dgm:pt>
    <dgm:pt modelId="{3AA7B5CD-B7C7-4577-895A-15D2345F9F0C}" type="parTrans" cxnId="{3ABB98FB-FF51-4DEB-8E95-68881D40E866}">
      <dgm:prSet/>
      <dgm:spPr/>
      <dgm:t>
        <a:bodyPr/>
        <a:lstStyle/>
        <a:p>
          <a:endParaRPr lang="tr-TR"/>
        </a:p>
      </dgm:t>
    </dgm:pt>
    <dgm:pt modelId="{21EC7D74-CEF2-43A7-947A-CF5BE00FDCDD}" type="sibTrans" cxnId="{3ABB98FB-FF51-4DEB-8E95-68881D40E866}">
      <dgm:prSet/>
      <dgm:spPr/>
      <dgm:t>
        <a:bodyPr/>
        <a:lstStyle/>
        <a:p>
          <a:endParaRPr lang="tr-TR"/>
        </a:p>
      </dgm:t>
    </dgm:pt>
    <dgm:pt modelId="{5B1B1398-903A-4414-9FEA-77A3D9D8478C}">
      <dgm:prSet phldrT="[Metin]" custT="1"/>
      <dgm:spPr/>
      <dgm:t>
        <a:bodyPr/>
        <a:lstStyle/>
        <a:p>
          <a:r>
            <a:rPr lang="tr-TR" sz="1200"/>
            <a:t>Kavram</a:t>
          </a:r>
        </a:p>
      </dgm:t>
    </dgm:pt>
    <dgm:pt modelId="{D932FCFD-46CF-4548-AE03-7AB93ABE4FB1}" type="parTrans" cxnId="{16F27B71-D141-4845-9756-C184E5F370BC}">
      <dgm:prSet/>
      <dgm:spPr>
        <a:ln>
          <a:noFill/>
        </a:ln>
      </dgm:spPr>
      <dgm:t>
        <a:bodyPr/>
        <a:lstStyle/>
        <a:p>
          <a:endParaRPr lang="tr-TR"/>
        </a:p>
      </dgm:t>
    </dgm:pt>
    <dgm:pt modelId="{7914086A-CC67-4F32-A143-C62A16870D11}" type="sibTrans" cxnId="{16F27B71-D141-4845-9756-C184E5F370BC}">
      <dgm:prSet/>
      <dgm:spPr/>
      <dgm:t>
        <a:bodyPr/>
        <a:lstStyle/>
        <a:p>
          <a:endParaRPr lang="tr-TR"/>
        </a:p>
      </dgm:t>
    </dgm:pt>
    <dgm:pt modelId="{017EBC59-F38B-452E-ABE6-FCF257708AF1}">
      <dgm:prSet phldrT="[Metin]" custT="1"/>
      <dgm:spPr/>
      <dgm:t>
        <a:bodyPr/>
        <a:lstStyle/>
        <a:p>
          <a:r>
            <a:rPr lang="tr-TR" sz="1200"/>
            <a:t>Kavram</a:t>
          </a:r>
        </a:p>
      </dgm:t>
    </dgm:pt>
    <dgm:pt modelId="{B591CDF5-CEF7-485D-84F7-E41AAB189B72}" type="parTrans" cxnId="{90BC432C-B702-44F8-8C26-E576A3958DC2}">
      <dgm:prSet/>
      <dgm:spPr>
        <a:ln>
          <a:noFill/>
        </a:ln>
      </dgm:spPr>
      <dgm:t>
        <a:bodyPr/>
        <a:lstStyle/>
        <a:p>
          <a:endParaRPr lang="tr-TR"/>
        </a:p>
      </dgm:t>
    </dgm:pt>
    <dgm:pt modelId="{239EC144-5E60-451F-A9CF-870080307CFF}" type="sibTrans" cxnId="{90BC432C-B702-44F8-8C26-E576A3958DC2}">
      <dgm:prSet/>
      <dgm:spPr/>
      <dgm:t>
        <a:bodyPr/>
        <a:lstStyle/>
        <a:p>
          <a:endParaRPr lang="tr-TR"/>
        </a:p>
      </dgm:t>
    </dgm:pt>
    <dgm:pt modelId="{D7785D44-5AE7-4D8F-97F1-D607F077DF3B}">
      <dgm:prSet phldrT="[Metin]" custT="1"/>
      <dgm:spPr/>
      <dgm:t>
        <a:bodyPr/>
        <a:lstStyle/>
        <a:p>
          <a:r>
            <a:rPr lang="tr-TR" sz="1200"/>
            <a:t>Kavram</a:t>
          </a:r>
        </a:p>
      </dgm:t>
    </dgm:pt>
    <dgm:pt modelId="{D40EEEBA-7D10-48F7-80E2-9BCAABB53E68}" type="parTrans" cxnId="{C7770285-12E5-4F1C-9023-5B2D9ECDC8C3}">
      <dgm:prSet/>
      <dgm:spPr>
        <a:ln>
          <a:noFill/>
        </a:ln>
      </dgm:spPr>
      <dgm:t>
        <a:bodyPr/>
        <a:lstStyle/>
        <a:p>
          <a:endParaRPr lang="tr-TR"/>
        </a:p>
      </dgm:t>
    </dgm:pt>
    <dgm:pt modelId="{2551A8B5-8391-45C4-B4C3-349BEA882A59}" type="sibTrans" cxnId="{C7770285-12E5-4F1C-9023-5B2D9ECDC8C3}">
      <dgm:prSet/>
      <dgm:spPr/>
      <dgm:t>
        <a:bodyPr/>
        <a:lstStyle/>
        <a:p>
          <a:endParaRPr lang="tr-TR"/>
        </a:p>
      </dgm:t>
    </dgm:pt>
    <dgm:pt modelId="{D61F24C2-D3D3-4B14-B997-38F804A6A41E}" type="pres">
      <dgm:prSet presAssocID="{0C8037DC-D77E-49DE-8E46-B55C2B4A1AD7}" presName="cycle" presStyleCnt="0">
        <dgm:presLayoutVars>
          <dgm:chMax val="1"/>
          <dgm:dir/>
          <dgm:animLvl val="ctr"/>
          <dgm:resizeHandles val="exact"/>
        </dgm:presLayoutVars>
      </dgm:prSet>
      <dgm:spPr/>
      <dgm:t>
        <a:bodyPr/>
        <a:lstStyle/>
        <a:p>
          <a:endParaRPr lang="tr-TR"/>
        </a:p>
      </dgm:t>
    </dgm:pt>
    <dgm:pt modelId="{F942D804-25A8-4311-9465-C0AA5B001CF1}" type="pres">
      <dgm:prSet presAssocID="{244444C6-2389-498C-B4E1-693F91D72ECB}" presName="centerShape" presStyleLbl="node0" presStyleIdx="0" presStyleCnt="1" custLinFactNeighborX="25195" custLinFactNeighborY="-41108"/>
      <dgm:spPr/>
      <dgm:t>
        <a:bodyPr/>
        <a:lstStyle/>
        <a:p>
          <a:endParaRPr lang="tr-TR"/>
        </a:p>
      </dgm:t>
    </dgm:pt>
    <dgm:pt modelId="{FADE79FD-152E-4EAB-8C5C-E2FB2B96DC6E}" type="pres">
      <dgm:prSet presAssocID="{D932FCFD-46CF-4548-AE03-7AB93ABE4FB1}" presName="Name9" presStyleLbl="parChTrans1D2" presStyleIdx="0" presStyleCnt="3"/>
      <dgm:spPr/>
      <dgm:t>
        <a:bodyPr/>
        <a:lstStyle/>
        <a:p>
          <a:endParaRPr lang="tr-TR"/>
        </a:p>
      </dgm:t>
    </dgm:pt>
    <dgm:pt modelId="{71E8CF76-B317-4606-998C-99C1BDACC9E3}" type="pres">
      <dgm:prSet presAssocID="{D932FCFD-46CF-4548-AE03-7AB93ABE4FB1}" presName="connTx" presStyleLbl="parChTrans1D2" presStyleIdx="0" presStyleCnt="3"/>
      <dgm:spPr/>
      <dgm:t>
        <a:bodyPr/>
        <a:lstStyle/>
        <a:p>
          <a:endParaRPr lang="tr-TR"/>
        </a:p>
      </dgm:t>
    </dgm:pt>
    <dgm:pt modelId="{3780FB6C-6AF2-467C-833A-D56B59C7C16E}" type="pres">
      <dgm:prSet presAssocID="{5B1B1398-903A-4414-9FEA-77A3D9D8478C}" presName="node" presStyleLbl="node1" presStyleIdx="0" presStyleCnt="3" custRadScaleRad="138510" custRadScaleInc="-51883">
        <dgm:presLayoutVars>
          <dgm:bulletEnabled val="1"/>
        </dgm:presLayoutVars>
      </dgm:prSet>
      <dgm:spPr/>
      <dgm:t>
        <a:bodyPr/>
        <a:lstStyle/>
        <a:p>
          <a:endParaRPr lang="tr-TR"/>
        </a:p>
      </dgm:t>
    </dgm:pt>
    <dgm:pt modelId="{2A7A720C-C506-41FA-AF0E-3AE46825B740}" type="pres">
      <dgm:prSet presAssocID="{B591CDF5-CEF7-485D-84F7-E41AAB189B72}" presName="Name9" presStyleLbl="parChTrans1D2" presStyleIdx="1" presStyleCnt="3"/>
      <dgm:spPr/>
      <dgm:t>
        <a:bodyPr/>
        <a:lstStyle/>
        <a:p>
          <a:endParaRPr lang="tr-TR"/>
        </a:p>
      </dgm:t>
    </dgm:pt>
    <dgm:pt modelId="{AC0356DC-C8B6-41C3-82FE-C979C140C250}" type="pres">
      <dgm:prSet presAssocID="{B591CDF5-CEF7-485D-84F7-E41AAB189B72}" presName="connTx" presStyleLbl="parChTrans1D2" presStyleIdx="1" presStyleCnt="3"/>
      <dgm:spPr/>
      <dgm:t>
        <a:bodyPr/>
        <a:lstStyle/>
        <a:p>
          <a:endParaRPr lang="tr-TR"/>
        </a:p>
      </dgm:t>
    </dgm:pt>
    <dgm:pt modelId="{181F382F-D935-4C5A-AD03-6C593AEB5E27}" type="pres">
      <dgm:prSet presAssocID="{017EBC59-F38B-452E-ABE6-FCF257708AF1}" presName="node" presStyleLbl="node1" presStyleIdx="1" presStyleCnt="3">
        <dgm:presLayoutVars>
          <dgm:bulletEnabled val="1"/>
        </dgm:presLayoutVars>
      </dgm:prSet>
      <dgm:spPr/>
      <dgm:t>
        <a:bodyPr/>
        <a:lstStyle/>
        <a:p>
          <a:endParaRPr lang="tr-TR"/>
        </a:p>
      </dgm:t>
    </dgm:pt>
    <dgm:pt modelId="{DE996D14-987A-4A2A-A0EA-2E00E0671CF2}" type="pres">
      <dgm:prSet presAssocID="{D40EEEBA-7D10-48F7-80E2-9BCAABB53E68}" presName="Name9" presStyleLbl="parChTrans1D2" presStyleIdx="2" presStyleCnt="3"/>
      <dgm:spPr/>
      <dgm:t>
        <a:bodyPr/>
        <a:lstStyle/>
        <a:p>
          <a:endParaRPr lang="tr-TR"/>
        </a:p>
      </dgm:t>
    </dgm:pt>
    <dgm:pt modelId="{A6695CAD-1BFD-4C2A-BF03-F87F86E3A9B1}" type="pres">
      <dgm:prSet presAssocID="{D40EEEBA-7D10-48F7-80E2-9BCAABB53E68}" presName="connTx" presStyleLbl="parChTrans1D2" presStyleIdx="2" presStyleCnt="3"/>
      <dgm:spPr/>
      <dgm:t>
        <a:bodyPr/>
        <a:lstStyle/>
        <a:p>
          <a:endParaRPr lang="tr-TR"/>
        </a:p>
      </dgm:t>
    </dgm:pt>
    <dgm:pt modelId="{C36FEFB0-9412-42A7-94E3-06BE9038A64E}" type="pres">
      <dgm:prSet presAssocID="{D7785D44-5AE7-4D8F-97F1-D607F077DF3B}" presName="node" presStyleLbl="node1" presStyleIdx="2" presStyleCnt="3" custRadScaleRad="72480" custRadScaleInc="-44569">
        <dgm:presLayoutVars>
          <dgm:bulletEnabled val="1"/>
        </dgm:presLayoutVars>
      </dgm:prSet>
      <dgm:spPr/>
      <dgm:t>
        <a:bodyPr/>
        <a:lstStyle/>
        <a:p>
          <a:endParaRPr lang="tr-TR"/>
        </a:p>
      </dgm:t>
    </dgm:pt>
  </dgm:ptLst>
  <dgm:cxnLst>
    <dgm:cxn modelId="{56EFDB97-F729-4CCA-A531-38B86B08740B}" type="presOf" srcId="{D932FCFD-46CF-4548-AE03-7AB93ABE4FB1}" destId="{FADE79FD-152E-4EAB-8C5C-E2FB2B96DC6E}" srcOrd="0" destOrd="0" presId="urn:microsoft.com/office/officeart/2005/8/layout/radial1"/>
    <dgm:cxn modelId="{23A70F2A-697D-4D80-8A7D-572AE06CE0CF}" type="presOf" srcId="{244444C6-2389-498C-B4E1-693F91D72ECB}" destId="{F942D804-25A8-4311-9465-C0AA5B001CF1}" srcOrd="0" destOrd="0" presId="urn:microsoft.com/office/officeart/2005/8/layout/radial1"/>
    <dgm:cxn modelId="{40016146-8F1A-4736-B0F4-73EB8B228045}" type="presOf" srcId="{D40EEEBA-7D10-48F7-80E2-9BCAABB53E68}" destId="{A6695CAD-1BFD-4C2A-BF03-F87F86E3A9B1}" srcOrd="1" destOrd="0" presId="urn:microsoft.com/office/officeart/2005/8/layout/radial1"/>
    <dgm:cxn modelId="{90BC432C-B702-44F8-8C26-E576A3958DC2}" srcId="{244444C6-2389-498C-B4E1-693F91D72ECB}" destId="{017EBC59-F38B-452E-ABE6-FCF257708AF1}" srcOrd="1" destOrd="0" parTransId="{B591CDF5-CEF7-485D-84F7-E41AAB189B72}" sibTransId="{239EC144-5E60-451F-A9CF-870080307CFF}"/>
    <dgm:cxn modelId="{6787E97A-7251-4CAF-9E9B-5ADEC439B44D}" type="presOf" srcId="{017EBC59-F38B-452E-ABE6-FCF257708AF1}" destId="{181F382F-D935-4C5A-AD03-6C593AEB5E27}" srcOrd="0" destOrd="0" presId="urn:microsoft.com/office/officeart/2005/8/layout/radial1"/>
    <dgm:cxn modelId="{36914CEB-7907-405D-8D9C-B664F7D3E9FC}" type="presOf" srcId="{D932FCFD-46CF-4548-AE03-7AB93ABE4FB1}" destId="{71E8CF76-B317-4606-998C-99C1BDACC9E3}" srcOrd="1" destOrd="0" presId="urn:microsoft.com/office/officeart/2005/8/layout/radial1"/>
    <dgm:cxn modelId="{605E1F50-977E-4A30-A578-E733EEF6FE1D}" type="presOf" srcId="{5B1B1398-903A-4414-9FEA-77A3D9D8478C}" destId="{3780FB6C-6AF2-467C-833A-D56B59C7C16E}" srcOrd="0" destOrd="0" presId="urn:microsoft.com/office/officeart/2005/8/layout/radial1"/>
    <dgm:cxn modelId="{16F27B71-D141-4845-9756-C184E5F370BC}" srcId="{244444C6-2389-498C-B4E1-693F91D72ECB}" destId="{5B1B1398-903A-4414-9FEA-77A3D9D8478C}" srcOrd="0" destOrd="0" parTransId="{D932FCFD-46CF-4548-AE03-7AB93ABE4FB1}" sibTransId="{7914086A-CC67-4F32-A143-C62A16870D11}"/>
    <dgm:cxn modelId="{9BA77D1F-84D7-4254-B9AA-0F9AA4A951B5}" type="presOf" srcId="{B591CDF5-CEF7-485D-84F7-E41AAB189B72}" destId="{2A7A720C-C506-41FA-AF0E-3AE46825B740}" srcOrd="0" destOrd="0" presId="urn:microsoft.com/office/officeart/2005/8/layout/radial1"/>
    <dgm:cxn modelId="{3FC2AC2F-C4BF-4AB5-BE5B-64576AC8FBED}" type="presOf" srcId="{0C8037DC-D77E-49DE-8E46-B55C2B4A1AD7}" destId="{D61F24C2-D3D3-4B14-B997-38F804A6A41E}" srcOrd="0" destOrd="0" presId="urn:microsoft.com/office/officeart/2005/8/layout/radial1"/>
    <dgm:cxn modelId="{C7770285-12E5-4F1C-9023-5B2D9ECDC8C3}" srcId="{244444C6-2389-498C-B4E1-693F91D72ECB}" destId="{D7785D44-5AE7-4D8F-97F1-D607F077DF3B}" srcOrd="2" destOrd="0" parTransId="{D40EEEBA-7D10-48F7-80E2-9BCAABB53E68}" sibTransId="{2551A8B5-8391-45C4-B4C3-349BEA882A59}"/>
    <dgm:cxn modelId="{895EEFE0-DF23-4B64-9C83-C87E2D7EED8F}" type="presOf" srcId="{D7785D44-5AE7-4D8F-97F1-D607F077DF3B}" destId="{C36FEFB0-9412-42A7-94E3-06BE9038A64E}" srcOrd="0" destOrd="0" presId="urn:microsoft.com/office/officeart/2005/8/layout/radial1"/>
    <dgm:cxn modelId="{9C9C8C9F-8B46-4773-8717-3734D916FBB3}" type="presOf" srcId="{B591CDF5-CEF7-485D-84F7-E41AAB189B72}" destId="{AC0356DC-C8B6-41C3-82FE-C979C140C250}" srcOrd="1" destOrd="0" presId="urn:microsoft.com/office/officeart/2005/8/layout/radial1"/>
    <dgm:cxn modelId="{BF10436B-A7B4-46B0-8983-D317C967E8F0}" type="presOf" srcId="{D40EEEBA-7D10-48F7-80E2-9BCAABB53E68}" destId="{DE996D14-987A-4A2A-A0EA-2E00E0671CF2}" srcOrd="0" destOrd="0" presId="urn:microsoft.com/office/officeart/2005/8/layout/radial1"/>
    <dgm:cxn modelId="{3ABB98FB-FF51-4DEB-8E95-68881D40E866}" srcId="{0C8037DC-D77E-49DE-8E46-B55C2B4A1AD7}" destId="{244444C6-2389-498C-B4E1-693F91D72ECB}" srcOrd="0" destOrd="0" parTransId="{3AA7B5CD-B7C7-4577-895A-15D2345F9F0C}" sibTransId="{21EC7D74-CEF2-43A7-947A-CF5BE00FDCDD}"/>
    <dgm:cxn modelId="{1FE835D9-87FA-479B-AF5B-9D8502C25681}" type="presParOf" srcId="{D61F24C2-D3D3-4B14-B997-38F804A6A41E}" destId="{F942D804-25A8-4311-9465-C0AA5B001CF1}" srcOrd="0" destOrd="0" presId="urn:microsoft.com/office/officeart/2005/8/layout/radial1"/>
    <dgm:cxn modelId="{6E8B35CE-0D56-4080-B308-C0450A1A9E87}" type="presParOf" srcId="{D61F24C2-D3D3-4B14-B997-38F804A6A41E}" destId="{FADE79FD-152E-4EAB-8C5C-E2FB2B96DC6E}" srcOrd="1" destOrd="0" presId="urn:microsoft.com/office/officeart/2005/8/layout/radial1"/>
    <dgm:cxn modelId="{7E26AEBC-E7B2-4460-8DFA-D979C8E33402}" type="presParOf" srcId="{FADE79FD-152E-4EAB-8C5C-E2FB2B96DC6E}" destId="{71E8CF76-B317-4606-998C-99C1BDACC9E3}" srcOrd="0" destOrd="0" presId="urn:microsoft.com/office/officeart/2005/8/layout/radial1"/>
    <dgm:cxn modelId="{27F611E7-82B3-4277-B99D-8BF8E39A0F25}" type="presParOf" srcId="{D61F24C2-D3D3-4B14-B997-38F804A6A41E}" destId="{3780FB6C-6AF2-467C-833A-D56B59C7C16E}" srcOrd="2" destOrd="0" presId="urn:microsoft.com/office/officeart/2005/8/layout/radial1"/>
    <dgm:cxn modelId="{AF9BD7F6-9D63-4E7B-8D4A-D7972321AF3C}" type="presParOf" srcId="{D61F24C2-D3D3-4B14-B997-38F804A6A41E}" destId="{2A7A720C-C506-41FA-AF0E-3AE46825B740}" srcOrd="3" destOrd="0" presId="urn:microsoft.com/office/officeart/2005/8/layout/radial1"/>
    <dgm:cxn modelId="{97871DD3-38F8-4C0D-A782-1AB198C6C707}" type="presParOf" srcId="{2A7A720C-C506-41FA-AF0E-3AE46825B740}" destId="{AC0356DC-C8B6-41C3-82FE-C979C140C250}" srcOrd="0" destOrd="0" presId="urn:microsoft.com/office/officeart/2005/8/layout/radial1"/>
    <dgm:cxn modelId="{3E30D551-C65B-4195-9E77-C1C02D6097C7}" type="presParOf" srcId="{D61F24C2-D3D3-4B14-B997-38F804A6A41E}" destId="{181F382F-D935-4C5A-AD03-6C593AEB5E27}" srcOrd="4" destOrd="0" presId="urn:microsoft.com/office/officeart/2005/8/layout/radial1"/>
    <dgm:cxn modelId="{D272EC04-6217-4C11-B6FC-4B0CDEBD54EA}" type="presParOf" srcId="{D61F24C2-D3D3-4B14-B997-38F804A6A41E}" destId="{DE996D14-987A-4A2A-A0EA-2E00E0671CF2}" srcOrd="5" destOrd="0" presId="urn:microsoft.com/office/officeart/2005/8/layout/radial1"/>
    <dgm:cxn modelId="{B608D3D0-BC49-4428-9FAA-D613D7EE748C}" type="presParOf" srcId="{DE996D14-987A-4A2A-A0EA-2E00E0671CF2}" destId="{A6695CAD-1BFD-4C2A-BF03-F87F86E3A9B1}" srcOrd="0" destOrd="0" presId="urn:microsoft.com/office/officeart/2005/8/layout/radial1"/>
    <dgm:cxn modelId="{656D060D-F9CD-41AF-A630-D66FC9243D10}" type="presParOf" srcId="{D61F24C2-D3D3-4B14-B997-38F804A6A41E}" destId="{C36FEFB0-9412-42A7-94E3-06BE9038A64E}" srcOrd="6" destOrd="0" presId="urn:microsoft.com/office/officeart/2005/8/layout/radial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131CDD7-BA84-2844-A542-16570DF30690}">
      <dsp:nvSpPr>
        <dsp:cNvPr id="0" name=""/>
        <dsp:cNvSpPr/>
      </dsp:nvSpPr>
      <dsp:spPr>
        <a:xfrm>
          <a:off x="2610" y="51310"/>
          <a:ext cx="2545032" cy="403200"/>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99568" tIns="56896" rIns="99568" bIns="56896" numCol="1" spcCol="1270" anchor="ctr" anchorCtr="0">
          <a:noAutofit/>
        </a:bodyPr>
        <a:lstStyle/>
        <a:p>
          <a:pPr lvl="0" algn="ctr" defTabSz="622300">
            <a:lnSpc>
              <a:spcPct val="90000"/>
            </a:lnSpc>
            <a:spcBef>
              <a:spcPct val="0"/>
            </a:spcBef>
            <a:spcAft>
              <a:spcPct val="35000"/>
            </a:spcAft>
          </a:pPr>
          <a:r>
            <a:rPr lang="en-US" sz="1400" kern="1200" dirty="0"/>
            <a:t>1. </a:t>
          </a:r>
          <a:r>
            <a:rPr lang="en-US" sz="1400" kern="1200" dirty="0" err="1"/>
            <a:t>Analiz</a:t>
          </a:r>
          <a:endParaRPr lang="en-US" sz="1400" kern="1200" dirty="0"/>
        </a:p>
      </dsp:txBody>
      <dsp:txXfrm>
        <a:off x="2610" y="51310"/>
        <a:ext cx="2545032" cy="403200"/>
      </dsp:txXfrm>
    </dsp:sp>
    <dsp:sp modelId="{D7FB0CC9-4702-7849-9D1D-212D07BB190F}">
      <dsp:nvSpPr>
        <dsp:cNvPr id="0" name=""/>
        <dsp:cNvSpPr/>
      </dsp:nvSpPr>
      <dsp:spPr>
        <a:xfrm>
          <a:off x="2610" y="454510"/>
          <a:ext cx="2545032" cy="4534740"/>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n-US" sz="1400" kern="1200"/>
            <a:t>İhtiyaçların belirlenmesi</a:t>
          </a:r>
        </a:p>
        <a:p>
          <a:pPr marL="114300" lvl="1" indent="-114300" algn="l" defTabSz="622300">
            <a:lnSpc>
              <a:spcPct val="90000"/>
            </a:lnSpc>
            <a:spcBef>
              <a:spcPct val="0"/>
            </a:spcBef>
            <a:spcAft>
              <a:spcPct val="15000"/>
            </a:spcAft>
            <a:buChar char="••"/>
          </a:pPr>
          <a:r>
            <a:rPr lang="en-US" sz="1400" kern="1200" dirty="0" err="1"/>
            <a:t>Öğrencilerin</a:t>
          </a:r>
          <a:r>
            <a:rPr lang="en-US" sz="1400" kern="1200" dirty="0"/>
            <a:t> </a:t>
          </a:r>
          <a:r>
            <a:rPr lang="en-US" sz="1400" kern="1200" dirty="0" err="1"/>
            <a:t>analiz</a:t>
          </a:r>
          <a:r>
            <a:rPr lang="en-US" sz="1400" kern="1200" dirty="0"/>
            <a:t> </a:t>
          </a:r>
          <a:r>
            <a:rPr lang="en-US" sz="1400" kern="1200" dirty="0" err="1"/>
            <a:t>edilmesi</a:t>
          </a:r>
          <a:r>
            <a:rPr lang="tr-TR" sz="1400" kern="1200" dirty="0"/>
            <a:t>:</a:t>
          </a:r>
          <a:r>
            <a:rPr lang="en-US" sz="1400" kern="1200" dirty="0"/>
            <a:t> ne </a:t>
          </a:r>
          <a:r>
            <a:rPr lang="en-US" sz="1400" kern="1200" dirty="0" err="1"/>
            <a:t>tür</a:t>
          </a:r>
          <a:r>
            <a:rPr lang="en-US" sz="1400" kern="1200" dirty="0"/>
            <a:t> </a:t>
          </a:r>
          <a:r>
            <a:rPr lang="en-US" sz="1400" kern="1200" dirty="0" err="1"/>
            <a:t>materyal</a:t>
          </a:r>
          <a:r>
            <a:rPr lang="en-US" sz="1400" kern="1200" dirty="0"/>
            <a:t> </a:t>
          </a:r>
          <a:r>
            <a:rPr lang="en-US" sz="1400" kern="1200" dirty="0" err="1"/>
            <a:t>öğrencilerin</a:t>
          </a:r>
          <a:r>
            <a:rPr lang="en-US" sz="1400" kern="1200" dirty="0"/>
            <a:t> </a:t>
          </a:r>
          <a:r>
            <a:rPr lang="en-US" sz="1400" kern="1200" dirty="0" err="1"/>
            <a:t>ihtiyaçlarını</a:t>
          </a:r>
          <a:r>
            <a:rPr lang="en-US" sz="1400" kern="1200" dirty="0"/>
            <a:t> </a:t>
          </a:r>
          <a:r>
            <a:rPr lang="en-US" sz="1400" kern="1200" dirty="0" err="1"/>
            <a:t>karşılar</a:t>
          </a:r>
          <a:r>
            <a:rPr lang="en-US" sz="1400" kern="1200" dirty="0"/>
            <a:t>, </a:t>
          </a:r>
          <a:r>
            <a:rPr lang="en-US" sz="1400" kern="1200" dirty="0" err="1"/>
            <a:t>öğrenmelerini</a:t>
          </a:r>
          <a:r>
            <a:rPr lang="en-US" sz="1400" kern="1200" dirty="0"/>
            <a:t> </a:t>
          </a:r>
          <a:r>
            <a:rPr lang="en-US" sz="1400" kern="1200" dirty="0" err="1"/>
            <a:t>destekler</a:t>
          </a:r>
          <a:r>
            <a:rPr lang="en-US" sz="1400" kern="1200" dirty="0"/>
            <a:t>, </a:t>
          </a:r>
          <a:r>
            <a:rPr lang="en-US" sz="1400" kern="1200" dirty="0" err="1"/>
            <a:t>kolaylaştırır</a:t>
          </a:r>
          <a:r>
            <a:rPr lang="tr-TR" sz="1400" kern="1200" dirty="0"/>
            <a:t>.</a:t>
          </a:r>
          <a:endParaRPr lang="en-US" sz="1400" kern="1200" dirty="0"/>
        </a:p>
        <a:p>
          <a:pPr marL="114300" lvl="1" indent="-114300" algn="l" defTabSz="622300">
            <a:lnSpc>
              <a:spcPct val="90000"/>
            </a:lnSpc>
            <a:spcBef>
              <a:spcPct val="0"/>
            </a:spcBef>
            <a:spcAft>
              <a:spcPct val="15000"/>
            </a:spcAft>
            <a:buChar char="••"/>
          </a:pPr>
          <a:r>
            <a:rPr lang="en-US" sz="1400" kern="1200"/>
            <a:t>Öğretim ortamının geliştirilecek/kullanılacak materyale uygunluğunun değerlendirilmesi</a:t>
          </a:r>
        </a:p>
        <a:p>
          <a:pPr marL="114300" lvl="1" indent="-114300" algn="l" defTabSz="622300">
            <a:lnSpc>
              <a:spcPct val="90000"/>
            </a:lnSpc>
            <a:spcBef>
              <a:spcPct val="0"/>
            </a:spcBef>
            <a:spcAft>
              <a:spcPct val="15000"/>
            </a:spcAft>
            <a:buChar char="••"/>
          </a:pPr>
          <a:r>
            <a:rPr lang="en-US" sz="1400" kern="1200"/>
            <a:t>Öğretim yöntem ve stratejisinin belirlenmesi ve uygun materyal planlaması</a:t>
          </a:r>
        </a:p>
        <a:p>
          <a:pPr marL="114300" lvl="1" indent="-114300" algn="l" defTabSz="622300">
            <a:lnSpc>
              <a:spcPct val="90000"/>
            </a:lnSpc>
            <a:spcBef>
              <a:spcPct val="0"/>
            </a:spcBef>
            <a:spcAft>
              <a:spcPct val="15000"/>
            </a:spcAft>
            <a:buChar char="••"/>
          </a:pPr>
          <a:r>
            <a:rPr lang="en-US" sz="1400" kern="1200"/>
            <a:t>Materyalin dersin hangi aşamasında kullanılacağının belirlenmesi  </a:t>
          </a:r>
        </a:p>
        <a:p>
          <a:pPr marL="114300" lvl="1" indent="-114300" algn="l" defTabSz="622300">
            <a:lnSpc>
              <a:spcPct val="90000"/>
            </a:lnSpc>
            <a:spcBef>
              <a:spcPct val="0"/>
            </a:spcBef>
            <a:spcAft>
              <a:spcPct val="15000"/>
            </a:spcAft>
            <a:buChar char="••"/>
          </a:pPr>
          <a:r>
            <a:rPr lang="en-US" sz="1400" kern="1200"/>
            <a:t>İçeriğe uygun materyal kullanımı</a:t>
          </a:r>
        </a:p>
        <a:p>
          <a:pPr marL="114300" lvl="1" indent="-114300" algn="l" defTabSz="622300">
            <a:lnSpc>
              <a:spcPct val="90000"/>
            </a:lnSpc>
            <a:spcBef>
              <a:spcPct val="0"/>
            </a:spcBef>
            <a:spcAft>
              <a:spcPct val="15000"/>
            </a:spcAft>
            <a:buChar char="••"/>
          </a:pPr>
          <a:r>
            <a:rPr lang="en-US" sz="1400" kern="1200"/>
            <a:t>Teknoloji analizi</a:t>
          </a:r>
        </a:p>
        <a:p>
          <a:pPr marL="114300" lvl="1" indent="-114300" algn="l" defTabSz="622300">
            <a:lnSpc>
              <a:spcPct val="90000"/>
            </a:lnSpc>
            <a:spcBef>
              <a:spcPct val="0"/>
            </a:spcBef>
            <a:spcAft>
              <a:spcPct val="15000"/>
            </a:spcAft>
            <a:buChar char="••"/>
          </a:pPr>
          <a:r>
            <a:rPr lang="en-US" sz="1400" kern="1200"/>
            <a:t>Teknik bilgi ve tecrübelerin analizi</a:t>
          </a:r>
        </a:p>
      </dsp:txBody>
      <dsp:txXfrm>
        <a:off x="2610" y="454510"/>
        <a:ext cx="2545032" cy="4534740"/>
      </dsp:txXfrm>
    </dsp:sp>
    <dsp:sp modelId="{764F09A2-B221-FB42-84F5-FA9D5090A279}">
      <dsp:nvSpPr>
        <dsp:cNvPr id="0" name=""/>
        <dsp:cNvSpPr/>
      </dsp:nvSpPr>
      <dsp:spPr>
        <a:xfrm>
          <a:off x="2903947" y="51310"/>
          <a:ext cx="2545032" cy="403200"/>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99568" tIns="56896" rIns="99568" bIns="56896" numCol="1" spcCol="1270" anchor="ctr" anchorCtr="0">
          <a:noAutofit/>
        </a:bodyPr>
        <a:lstStyle/>
        <a:p>
          <a:pPr lvl="0" algn="ctr" defTabSz="622300">
            <a:lnSpc>
              <a:spcPct val="90000"/>
            </a:lnSpc>
            <a:spcBef>
              <a:spcPct val="0"/>
            </a:spcBef>
            <a:spcAft>
              <a:spcPct val="35000"/>
            </a:spcAft>
          </a:pPr>
          <a:r>
            <a:rPr lang="en-US" sz="1400" kern="1200"/>
            <a:t>2. Geliştirme</a:t>
          </a:r>
        </a:p>
      </dsp:txBody>
      <dsp:txXfrm>
        <a:off x="2903947" y="51310"/>
        <a:ext cx="2545032" cy="403200"/>
      </dsp:txXfrm>
    </dsp:sp>
    <dsp:sp modelId="{0B9B8CFC-DA88-BA48-8109-E57A9D1C982D}">
      <dsp:nvSpPr>
        <dsp:cNvPr id="0" name=""/>
        <dsp:cNvSpPr/>
      </dsp:nvSpPr>
      <dsp:spPr>
        <a:xfrm>
          <a:off x="2903947" y="454510"/>
          <a:ext cx="2545032" cy="4534740"/>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n-US" sz="1400" kern="1200"/>
            <a:t>Görsel tasarım ilklerine uygunluk</a:t>
          </a:r>
        </a:p>
        <a:p>
          <a:pPr marL="114300" lvl="1" indent="-114300" algn="l" defTabSz="622300">
            <a:lnSpc>
              <a:spcPct val="90000"/>
            </a:lnSpc>
            <a:spcBef>
              <a:spcPct val="0"/>
            </a:spcBef>
            <a:spcAft>
              <a:spcPct val="15000"/>
            </a:spcAft>
            <a:buChar char="••"/>
          </a:pPr>
          <a:r>
            <a:rPr lang="en-US" sz="1400" kern="1200"/>
            <a:t>Uygun görsel tasarım ögelerinin kullanımı</a:t>
          </a:r>
        </a:p>
        <a:p>
          <a:pPr marL="114300" lvl="1" indent="-114300" algn="l" defTabSz="622300">
            <a:lnSpc>
              <a:spcPct val="90000"/>
            </a:lnSpc>
            <a:spcBef>
              <a:spcPct val="0"/>
            </a:spcBef>
            <a:spcAft>
              <a:spcPct val="15000"/>
            </a:spcAft>
            <a:buChar char="••"/>
          </a:pPr>
          <a:r>
            <a:rPr lang="en-US" sz="1400" kern="1200"/>
            <a:t>Kullanım kolaylığına dikkat edimesi</a:t>
          </a:r>
        </a:p>
        <a:p>
          <a:pPr marL="114300" lvl="1" indent="-114300" algn="l" defTabSz="622300">
            <a:lnSpc>
              <a:spcPct val="90000"/>
            </a:lnSpc>
            <a:spcBef>
              <a:spcPct val="0"/>
            </a:spcBef>
            <a:spcAft>
              <a:spcPct val="15000"/>
            </a:spcAft>
            <a:buChar char="••"/>
          </a:pPr>
          <a:r>
            <a:rPr lang="en-US" sz="1400" kern="1200"/>
            <a:t>Pedagojik yaklaşıma uygunluk</a:t>
          </a:r>
        </a:p>
        <a:p>
          <a:pPr marL="114300" lvl="1" indent="-114300" algn="l" defTabSz="622300">
            <a:lnSpc>
              <a:spcPct val="90000"/>
            </a:lnSpc>
            <a:spcBef>
              <a:spcPct val="0"/>
            </a:spcBef>
            <a:spcAft>
              <a:spcPct val="15000"/>
            </a:spcAft>
            <a:buChar char="••"/>
          </a:pPr>
          <a:endParaRPr lang="en-US" sz="1400" kern="1200"/>
        </a:p>
        <a:p>
          <a:pPr marL="114300" lvl="1" indent="-114300" algn="l" defTabSz="622300">
            <a:lnSpc>
              <a:spcPct val="90000"/>
            </a:lnSpc>
            <a:spcBef>
              <a:spcPct val="0"/>
            </a:spcBef>
            <a:spcAft>
              <a:spcPct val="15000"/>
            </a:spcAft>
            <a:buChar char="••"/>
          </a:pPr>
          <a:endParaRPr lang="en-US" sz="1400" kern="1200"/>
        </a:p>
      </dsp:txBody>
      <dsp:txXfrm>
        <a:off x="2903947" y="454510"/>
        <a:ext cx="2545032" cy="4534740"/>
      </dsp:txXfrm>
    </dsp:sp>
    <dsp:sp modelId="{E5889E38-7307-DB4F-86C0-6FE7D753FB3A}">
      <dsp:nvSpPr>
        <dsp:cNvPr id="0" name=""/>
        <dsp:cNvSpPr/>
      </dsp:nvSpPr>
      <dsp:spPr>
        <a:xfrm>
          <a:off x="5805284" y="51310"/>
          <a:ext cx="2545032" cy="403200"/>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99568" tIns="56896" rIns="99568" bIns="56896" numCol="1" spcCol="1270" anchor="ctr" anchorCtr="0">
          <a:noAutofit/>
        </a:bodyPr>
        <a:lstStyle/>
        <a:p>
          <a:pPr lvl="0" algn="ctr" defTabSz="622300">
            <a:lnSpc>
              <a:spcPct val="90000"/>
            </a:lnSpc>
            <a:spcBef>
              <a:spcPct val="0"/>
            </a:spcBef>
            <a:spcAft>
              <a:spcPct val="35000"/>
            </a:spcAft>
          </a:pPr>
          <a:r>
            <a:rPr lang="en-US" sz="1400" kern="1200"/>
            <a:t>3. Değerlendirme</a:t>
          </a:r>
        </a:p>
      </dsp:txBody>
      <dsp:txXfrm>
        <a:off x="5805284" y="51310"/>
        <a:ext cx="2545032" cy="403200"/>
      </dsp:txXfrm>
    </dsp:sp>
    <dsp:sp modelId="{64B48F4C-7F79-7244-B074-E9B01E100259}">
      <dsp:nvSpPr>
        <dsp:cNvPr id="0" name=""/>
        <dsp:cNvSpPr/>
      </dsp:nvSpPr>
      <dsp:spPr>
        <a:xfrm>
          <a:off x="5805284" y="454510"/>
          <a:ext cx="2545032" cy="4534740"/>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n-US" sz="1400" kern="1200"/>
            <a:t>Materyal ihtiyaçları ne derece karşıladı</a:t>
          </a:r>
          <a:r>
            <a:rPr lang="tr-TR" sz="1400" kern="1200"/>
            <a:t>?</a:t>
          </a:r>
          <a:endParaRPr lang="en-US" sz="1400" kern="1200"/>
        </a:p>
        <a:p>
          <a:pPr marL="114300" lvl="1" indent="-114300" algn="l" defTabSz="622300">
            <a:lnSpc>
              <a:spcPct val="90000"/>
            </a:lnSpc>
            <a:spcBef>
              <a:spcPct val="0"/>
            </a:spcBef>
            <a:spcAft>
              <a:spcPct val="15000"/>
            </a:spcAft>
            <a:buChar char="••"/>
          </a:pPr>
          <a:r>
            <a:rPr lang="en-US" sz="1400" kern="1200"/>
            <a:t>Eksik yönleri nelerdir</a:t>
          </a:r>
          <a:r>
            <a:rPr lang="tr-TR" sz="1400" kern="1200"/>
            <a:t>?</a:t>
          </a:r>
          <a:endParaRPr lang="en-US" sz="1400" kern="1200"/>
        </a:p>
        <a:p>
          <a:pPr marL="114300" lvl="1" indent="-114300" algn="l" defTabSz="622300">
            <a:lnSpc>
              <a:spcPct val="90000"/>
            </a:lnSpc>
            <a:spcBef>
              <a:spcPct val="0"/>
            </a:spcBef>
            <a:spcAft>
              <a:spcPct val="15000"/>
            </a:spcAft>
            <a:buChar char="••"/>
          </a:pPr>
          <a:r>
            <a:rPr lang="en-US" sz="1400" kern="1200"/>
            <a:t>Tasarım ile ilgili ne tür değişikliklere ihtiyaç duyulmaktadır</a:t>
          </a:r>
          <a:r>
            <a:rPr lang="tr-TR" sz="1400" kern="1200"/>
            <a:t>?</a:t>
          </a:r>
          <a:endParaRPr lang="en-US" sz="1400" kern="1200"/>
        </a:p>
        <a:p>
          <a:pPr marL="114300" lvl="1" indent="-114300" algn="l" defTabSz="622300">
            <a:lnSpc>
              <a:spcPct val="90000"/>
            </a:lnSpc>
            <a:spcBef>
              <a:spcPct val="0"/>
            </a:spcBef>
            <a:spcAft>
              <a:spcPct val="15000"/>
            </a:spcAft>
            <a:buChar char="••"/>
          </a:pPr>
          <a:r>
            <a:rPr lang="en-US" sz="1400" kern="1200"/>
            <a:t>Karşılaşılan teknik problemler nelerdir, nasıl düzeltilmeli</a:t>
          </a:r>
          <a:r>
            <a:rPr lang="tr-TR" sz="1400" kern="1200"/>
            <a:t>?</a:t>
          </a:r>
          <a:endParaRPr lang="en-US" sz="1400" kern="1200"/>
        </a:p>
      </dsp:txBody>
      <dsp:txXfrm>
        <a:off x="5805284" y="454510"/>
        <a:ext cx="2545032" cy="453474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131CDD7-BA84-2844-A542-16570DF30690}">
      <dsp:nvSpPr>
        <dsp:cNvPr id="0" name=""/>
        <dsp:cNvSpPr/>
      </dsp:nvSpPr>
      <dsp:spPr>
        <a:xfrm>
          <a:off x="0" y="150502"/>
          <a:ext cx="8424936" cy="662400"/>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63576" tIns="93472" rIns="163576" bIns="93472" numCol="1" spcCol="1270" anchor="ctr" anchorCtr="0">
          <a:noAutofit/>
        </a:bodyPr>
        <a:lstStyle/>
        <a:p>
          <a:pPr lvl="0" algn="ctr" defTabSz="1022350">
            <a:lnSpc>
              <a:spcPct val="90000"/>
            </a:lnSpc>
            <a:spcBef>
              <a:spcPct val="0"/>
            </a:spcBef>
            <a:spcAft>
              <a:spcPct val="35000"/>
            </a:spcAft>
          </a:pPr>
          <a:r>
            <a:rPr lang="en-US" sz="2300" kern="1200" dirty="0"/>
            <a:t>1. </a:t>
          </a:r>
          <a:r>
            <a:rPr lang="en-US" sz="2300" kern="1200"/>
            <a:t>Analiz</a:t>
          </a:r>
          <a:endParaRPr lang="en-US" sz="2300" kern="1200" dirty="0"/>
        </a:p>
      </dsp:txBody>
      <dsp:txXfrm>
        <a:off x="0" y="150502"/>
        <a:ext cx="8424936" cy="662400"/>
      </dsp:txXfrm>
    </dsp:sp>
    <dsp:sp modelId="{D7FB0CC9-4702-7849-9D1D-212D07BB190F}">
      <dsp:nvSpPr>
        <dsp:cNvPr id="0" name=""/>
        <dsp:cNvSpPr/>
      </dsp:nvSpPr>
      <dsp:spPr>
        <a:xfrm>
          <a:off x="0" y="812902"/>
          <a:ext cx="8424936" cy="4293179"/>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2682" tIns="122682" rIns="163576" bIns="184023" numCol="1" spcCol="1270" anchor="t" anchorCtr="0">
          <a:noAutofit/>
        </a:bodyPr>
        <a:lstStyle/>
        <a:p>
          <a:pPr marL="228600" lvl="1" indent="-228600" algn="l" defTabSz="1022350">
            <a:lnSpc>
              <a:spcPct val="90000"/>
            </a:lnSpc>
            <a:spcBef>
              <a:spcPct val="0"/>
            </a:spcBef>
            <a:spcAft>
              <a:spcPct val="15000"/>
            </a:spcAft>
            <a:buChar char="••"/>
          </a:pPr>
          <a:r>
            <a:rPr lang="en-US" sz="2300" kern="1200"/>
            <a:t>İhtiyaçların belirlenmesi</a:t>
          </a:r>
        </a:p>
        <a:p>
          <a:pPr marL="228600" lvl="1" indent="-228600" algn="l" defTabSz="1022350">
            <a:lnSpc>
              <a:spcPct val="90000"/>
            </a:lnSpc>
            <a:spcBef>
              <a:spcPct val="0"/>
            </a:spcBef>
            <a:spcAft>
              <a:spcPct val="15000"/>
            </a:spcAft>
            <a:buChar char="••"/>
          </a:pPr>
          <a:r>
            <a:rPr lang="en-US" sz="2300" kern="1200"/>
            <a:t>Öğrencilerin analiz edilmesi</a:t>
          </a:r>
          <a:r>
            <a:rPr lang="tr-TR" sz="2300" kern="1200"/>
            <a:t>:</a:t>
          </a:r>
          <a:r>
            <a:rPr lang="en-US" sz="2300" kern="1200"/>
            <a:t> ne tür materyal öğrencilerin ihtiyaçlarını karşılar, öğrenmelerini destekler, kolaylaştırır</a:t>
          </a:r>
          <a:r>
            <a:rPr lang="tr-TR" sz="2300" kern="1200"/>
            <a:t>.</a:t>
          </a:r>
          <a:endParaRPr lang="en-US" sz="2300" kern="1200"/>
        </a:p>
        <a:p>
          <a:pPr marL="228600" lvl="1" indent="-228600" algn="l" defTabSz="1022350">
            <a:lnSpc>
              <a:spcPct val="90000"/>
            </a:lnSpc>
            <a:spcBef>
              <a:spcPct val="0"/>
            </a:spcBef>
            <a:spcAft>
              <a:spcPct val="15000"/>
            </a:spcAft>
            <a:buChar char="••"/>
          </a:pPr>
          <a:r>
            <a:rPr lang="en-US" sz="2300" kern="1200"/>
            <a:t>Öğretim ortamının geliştirilecek/kullanılacak materyale uygunluğunun değerlendirilmesi</a:t>
          </a:r>
        </a:p>
        <a:p>
          <a:pPr marL="228600" lvl="1" indent="-228600" algn="l" defTabSz="1022350">
            <a:lnSpc>
              <a:spcPct val="90000"/>
            </a:lnSpc>
            <a:spcBef>
              <a:spcPct val="0"/>
            </a:spcBef>
            <a:spcAft>
              <a:spcPct val="15000"/>
            </a:spcAft>
            <a:buChar char="••"/>
          </a:pPr>
          <a:r>
            <a:rPr lang="en-US" sz="2300" kern="1200"/>
            <a:t>Öğretim yöntem ve stratejisinin belirlenmesi ve uygun materyal planlaması</a:t>
          </a:r>
        </a:p>
        <a:p>
          <a:pPr marL="228600" lvl="1" indent="-228600" algn="l" defTabSz="1022350">
            <a:lnSpc>
              <a:spcPct val="90000"/>
            </a:lnSpc>
            <a:spcBef>
              <a:spcPct val="0"/>
            </a:spcBef>
            <a:spcAft>
              <a:spcPct val="15000"/>
            </a:spcAft>
            <a:buChar char="••"/>
          </a:pPr>
          <a:r>
            <a:rPr lang="en-US" sz="2300" kern="1200" dirty="0" err="1"/>
            <a:t>Materyalin</a:t>
          </a:r>
          <a:r>
            <a:rPr lang="en-US" sz="2300" kern="1200" dirty="0"/>
            <a:t> </a:t>
          </a:r>
          <a:r>
            <a:rPr lang="en-US" sz="2300" kern="1200" dirty="0" err="1"/>
            <a:t>dersin</a:t>
          </a:r>
          <a:r>
            <a:rPr lang="en-US" sz="2300" kern="1200" dirty="0"/>
            <a:t> </a:t>
          </a:r>
          <a:r>
            <a:rPr lang="en-US" sz="2300" kern="1200" dirty="0" err="1"/>
            <a:t>hangi</a:t>
          </a:r>
          <a:r>
            <a:rPr lang="en-US" sz="2300" kern="1200" dirty="0"/>
            <a:t> </a:t>
          </a:r>
          <a:r>
            <a:rPr lang="en-US" sz="2300" kern="1200" dirty="0" err="1"/>
            <a:t>aşamasında</a:t>
          </a:r>
          <a:r>
            <a:rPr lang="en-US" sz="2300" kern="1200" dirty="0"/>
            <a:t> </a:t>
          </a:r>
          <a:r>
            <a:rPr lang="en-US" sz="2300" kern="1200" dirty="0" err="1"/>
            <a:t>kullanılacağının</a:t>
          </a:r>
          <a:r>
            <a:rPr lang="en-US" sz="2300" kern="1200" dirty="0"/>
            <a:t> </a:t>
          </a:r>
          <a:r>
            <a:rPr lang="en-US" sz="2300" kern="1200" dirty="0" err="1"/>
            <a:t>belirlenmesi</a:t>
          </a:r>
          <a:r>
            <a:rPr lang="en-US" sz="2300" kern="1200" dirty="0"/>
            <a:t>  </a:t>
          </a:r>
        </a:p>
        <a:p>
          <a:pPr marL="228600" lvl="1" indent="-228600" algn="l" defTabSz="1022350">
            <a:lnSpc>
              <a:spcPct val="90000"/>
            </a:lnSpc>
            <a:spcBef>
              <a:spcPct val="0"/>
            </a:spcBef>
            <a:spcAft>
              <a:spcPct val="15000"/>
            </a:spcAft>
            <a:buChar char="••"/>
          </a:pPr>
          <a:r>
            <a:rPr lang="en-US" sz="2300" kern="1200"/>
            <a:t>İçeriğe uygun materyal kullanımı</a:t>
          </a:r>
        </a:p>
        <a:p>
          <a:pPr marL="228600" lvl="1" indent="-228600" algn="l" defTabSz="1022350">
            <a:lnSpc>
              <a:spcPct val="90000"/>
            </a:lnSpc>
            <a:spcBef>
              <a:spcPct val="0"/>
            </a:spcBef>
            <a:spcAft>
              <a:spcPct val="15000"/>
            </a:spcAft>
            <a:buChar char="••"/>
          </a:pPr>
          <a:r>
            <a:rPr lang="en-US" sz="2300" kern="1200"/>
            <a:t>Teknoloji analizi</a:t>
          </a:r>
        </a:p>
        <a:p>
          <a:pPr marL="228600" lvl="1" indent="-228600" algn="l" defTabSz="1022350">
            <a:lnSpc>
              <a:spcPct val="90000"/>
            </a:lnSpc>
            <a:spcBef>
              <a:spcPct val="0"/>
            </a:spcBef>
            <a:spcAft>
              <a:spcPct val="15000"/>
            </a:spcAft>
            <a:buChar char="••"/>
          </a:pPr>
          <a:r>
            <a:rPr lang="en-US" sz="2300" kern="1200"/>
            <a:t>Teknik bilgi ve tecrübelerin analizi</a:t>
          </a:r>
        </a:p>
      </dsp:txBody>
      <dsp:txXfrm>
        <a:off x="0" y="812902"/>
        <a:ext cx="8424936" cy="429317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64F09A2-B221-FB42-84F5-FA9D5090A279}">
      <dsp:nvSpPr>
        <dsp:cNvPr id="0" name=""/>
        <dsp:cNvSpPr/>
      </dsp:nvSpPr>
      <dsp:spPr>
        <a:xfrm>
          <a:off x="0" y="94779"/>
          <a:ext cx="8352928" cy="1008000"/>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248920" tIns="142240" rIns="248920" bIns="142240" numCol="1" spcCol="1270" anchor="ctr" anchorCtr="0">
          <a:noAutofit/>
        </a:bodyPr>
        <a:lstStyle/>
        <a:p>
          <a:pPr lvl="0" algn="ctr" defTabSz="1555750">
            <a:lnSpc>
              <a:spcPct val="90000"/>
            </a:lnSpc>
            <a:spcBef>
              <a:spcPct val="0"/>
            </a:spcBef>
            <a:spcAft>
              <a:spcPct val="35000"/>
            </a:spcAft>
          </a:pPr>
          <a:r>
            <a:rPr lang="en-US" sz="3500" kern="1200"/>
            <a:t>2. Geliştirme</a:t>
          </a:r>
        </a:p>
      </dsp:txBody>
      <dsp:txXfrm>
        <a:off x="0" y="94779"/>
        <a:ext cx="8352928" cy="1008000"/>
      </dsp:txXfrm>
    </dsp:sp>
    <dsp:sp modelId="{0B9B8CFC-DA88-BA48-8109-E57A9D1C982D}">
      <dsp:nvSpPr>
        <dsp:cNvPr id="0" name=""/>
        <dsp:cNvSpPr/>
      </dsp:nvSpPr>
      <dsp:spPr>
        <a:xfrm>
          <a:off x="0" y="1102780"/>
          <a:ext cx="8352928" cy="3843000"/>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86690" tIns="186690" rIns="248920" bIns="280035" numCol="1" spcCol="1270" anchor="t" anchorCtr="0">
          <a:noAutofit/>
        </a:bodyPr>
        <a:lstStyle/>
        <a:p>
          <a:pPr marL="285750" lvl="1" indent="-285750" algn="l" defTabSz="1555750">
            <a:lnSpc>
              <a:spcPct val="90000"/>
            </a:lnSpc>
            <a:spcBef>
              <a:spcPct val="0"/>
            </a:spcBef>
            <a:spcAft>
              <a:spcPct val="15000"/>
            </a:spcAft>
            <a:buChar char="••"/>
          </a:pPr>
          <a:r>
            <a:rPr lang="en-US" sz="3500" kern="1200"/>
            <a:t>Görsel tasarım ilklerine uygunluk</a:t>
          </a:r>
        </a:p>
        <a:p>
          <a:pPr marL="285750" lvl="1" indent="-285750" algn="l" defTabSz="1555750">
            <a:lnSpc>
              <a:spcPct val="90000"/>
            </a:lnSpc>
            <a:spcBef>
              <a:spcPct val="0"/>
            </a:spcBef>
            <a:spcAft>
              <a:spcPct val="15000"/>
            </a:spcAft>
            <a:buChar char="••"/>
          </a:pPr>
          <a:r>
            <a:rPr lang="en-US" sz="3500" kern="1200"/>
            <a:t>Uygun görsel tasarım ögelerinin kullanımı</a:t>
          </a:r>
        </a:p>
        <a:p>
          <a:pPr marL="285750" lvl="1" indent="-285750" algn="l" defTabSz="1555750">
            <a:lnSpc>
              <a:spcPct val="90000"/>
            </a:lnSpc>
            <a:spcBef>
              <a:spcPct val="0"/>
            </a:spcBef>
            <a:spcAft>
              <a:spcPct val="15000"/>
            </a:spcAft>
            <a:buChar char="••"/>
          </a:pPr>
          <a:r>
            <a:rPr lang="en-US" sz="3500" kern="1200"/>
            <a:t>Kullanım kolaylığına dikkat edimesi</a:t>
          </a:r>
        </a:p>
        <a:p>
          <a:pPr marL="285750" lvl="1" indent="-285750" algn="l" defTabSz="1555750">
            <a:lnSpc>
              <a:spcPct val="90000"/>
            </a:lnSpc>
            <a:spcBef>
              <a:spcPct val="0"/>
            </a:spcBef>
            <a:spcAft>
              <a:spcPct val="15000"/>
            </a:spcAft>
            <a:buChar char="••"/>
          </a:pPr>
          <a:r>
            <a:rPr lang="en-US" sz="3500" kern="1200"/>
            <a:t>Pedagojik yaklaşıma uygunluk</a:t>
          </a:r>
        </a:p>
        <a:p>
          <a:pPr marL="285750" lvl="1" indent="-285750" algn="l" defTabSz="1555750">
            <a:lnSpc>
              <a:spcPct val="90000"/>
            </a:lnSpc>
            <a:spcBef>
              <a:spcPct val="0"/>
            </a:spcBef>
            <a:spcAft>
              <a:spcPct val="15000"/>
            </a:spcAft>
            <a:buChar char="••"/>
          </a:pPr>
          <a:endParaRPr lang="en-US" sz="3500" kern="1200"/>
        </a:p>
        <a:p>
          <a:pPr marL="285750" lvl="1" indent="-285750" algn="l" defTabSz="1555750">
            <a:lnSpc>
              <a:spcPct val="90000"/>
            </a:lnSpc>
            <a:spcBef>
              <a:spcPct val="0"/>
            </a:spcBef>
            <a:spcAft>
              <a:spcPct val="15000"/>
            </a:spcAft>
            <a:buChar char="••"/>
          </a:pPr>
          <a:endParaRPr lang="en-US" sz="3500" kern="1200"/>
        </a:p>
      </dsp:txBody>
      <dsp:txXfrm>
        <a:off x="0" y="1102780"/>
        <a:ext cx="8352928" cy="384300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2FF4215-5BB8-3B45-B2B7-BB7D4592C337}">
      <dsp:nvSpPr>
        <dsp:cNvPr id="0" name=""/>
        <dsp:cNvSpPr/>
      </dsp:nvSpPr>
      <dsp:spPr>
        <a:xfrm>
          <a:off x="963479" y="531431"/>
          <a:ext cx="3545648" cy="3545648"/>
        </a:xfrm>
        <a:prstGeom prst="blockArc">
          <a:avLst>
            <a:gd name="adj1" fmla="val 10800000"/>
            <a:gd name="adj2" fmla="val 16200000"/>
            <a:gd name="adj3" fmla="val 4642"/>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ECD455FE-2C07-3147-A631-DAAFBCD9C477}">
      <dsp:nvSpPr>
        <dsp:cNvPr id="0" name=""/>
        <dsp:cNvSpPr/>
      </dsp:nvSpPr>
      <dsp:spPr>
        <a:xfrm>
          <a:off x="963479" y="531431"/>
          <a:ext cx="3545648" cy="3545648"/>
        </a:xfrm>
        <a:prstGeom prst="blockArc">
          <a:avLst>
            <a:gd name="adj1" fmla="val 5400000"/>
            <a:gd name="adj2" fmla="val 10800000"/>
            <a:gd name="adj3" fmla="val 4642"/>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A11B7449-FE47-8548-85F3-2131B37C836A}">
      <dsp:nvSpPr>
        <dsp:cNvPr id="0" name=""/>
        <dsp:cNvSpPr/>
      </dsp:nvSpPr>
      <dsp:spPr>
        <a:xfrm>
          <a:off x="963479" y="531431"/>
          <a:ext cx="3545648" cy="3545648"/>
        </a:xfrm>
        <a:prstGeom prst="blockArc">
          <a:avLst>
            <a:gd name="adj1" fmla="val 0"/>
            <a:gd name="adj2" fmla="val 5400000"/>
            <a:gd name="adj3" fmla="val 4642"/>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6166DCF6-788E-5742-B5A5-230D85D99FC5}">
      <dsp:nvSpPr>
        <dsp:cNvPr id="0" name=""/>
        <dsp:cNvSpPr/>
      </dsp:nvSpPr>
      <dsp:spPr>
        <a:xfrm>
          <a:off x="963479" y="531431"/>
          <a:ext cx="3545648" cy="3545648"/>
        </a:xfrm>
        <a:prstGeom prst="blockArc">
          <a:avLst>
            <a:gd name="adj1" fmla="val 16200000"/>
            <a:gd name="adj2" fmla="val 0"/>
            <a:gd name="adj3" fmla="val 4642"/>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E9E8C979-5097-3942-B650-0AE235C93F37}">
      <dsp:nvSpPr>
        <dsp:cNvPr id="0" name=""/>
        <dsp:cNvSpPr/>
      </dsp:nvSpPr>
      <dsp:spPr>
        <a:xfrm>
          <a:off x="1919955" y="1487907"/>
          <a:ext cx="1632697" cy="1632697"/>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a:t>Değerlendirme</a:t>
          </a:r>
        </a:p>
      </dsp:txBody>
      <dsp:txXfrm>
        <a:off x="2159058" y="1727010"/>
        <a:ext cx="1154491" cy="1154491"/>
      </dsp:txXfrm>
    </dsp:sp>
    <dsp:sp modelId="{01F75704-5BE6-584F-98EA-2854EE3076AB}">
      <dsp:nvSpPr>
        <dsp:cNvPr id="0" name=""/>
        <dsp:cNvSpPr/>
      </dsp:nvSpPr>
      <dsp:spPr>
        <a:xfrm>
          <a:off x="2164860" y="1131"/>
          <a:ext cx="1142887" cy="1142887"/>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355600">
            <a:lnSpc>
              <a:spcPct val="90000"/>
            </a:lnSpc>
            <a:spcBef>
              <a:spcPct val="0"/>
            </a:spcBef>
            <a:spcAft>
              <a:spcPct val="35000"/>
            </a:spcAft>
          </a:pPr>
          <a:r>
            <a:rPr lang="en-US" sz="800" kern="1200"/>
            <a:t>Pedagojik Değerlendirme</a:t>
          </a:r>
        </a:p>
      </dsp:txBody>
      <dsp:txXfrm>
        <a:off x="2332232" y="168503"/>
        <a:ext cx="808143" cy="808143"/>
      </dsp:txXfrm>
    </dsp:sp>
    <dsp:sp modelId="{D9D8490B-CD46-384E-BA95-C56101C24096}">
      <dsp:nvSpPr>
        <dsp:cNvPr id="0" name=""/>
        <dsp:cNvSpPr/>
      </dsp:nvSpPr>
      <dsp:spPr>
        <a:xfrm>
          <a:off x="3896540" y="1732812"/>
          <a:ext cx="1142887" cy="1142887"/>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355600">
            <a:lnSpc>
              <a:spcPct val="90000"/>
            </a:lnSpc>
            <a:spcBef>
              <a:spcPct val="0"/>
            </a:spcBef>
            <a:spcAft>
              <a:spcPct val="35000"/>
            </a:spcAft>
          </a:pPr>
          <a:r>
            <a:rPr lang="en-US" sz="800" kern="1200"/>
            <a:t>Görsel Tasarım Yönünden Değerlendirme</a:t>
          </a:r>
        </a:p>
      </dsp:txBody>
      <dsp:txXfrm>
        <a:off x="4063912" y="1900184"/>
        <a:ext cx="808143" cy="808143"/>
      </dsp:txXfrm>
    </dsp:sp>
    <dsp:sp modelId="{DBBA710F-2C35-DC47-A18C-51A3F16717FE}">
      <dsp:nvSpPr>
        <dsp:cNvPr id="0" name=""/>
        <dsp:cNvSpPr/>
      </dsp:nvSpPr>
      <dsp:spPr>
        <a:xfrm>
          <a:off x="2164860" y="3464492"/>
          <a:ext cx="1142887" cy="1142887"/>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355600">
            <a:lnSpc>
              <a:spcPct val="90000"/>
            </a:lnSpc>
            <a:spcBef>
              <a:spcPct val="0"/>
            </a:spcBef>
            <a:spcAft>
              <a:spcPct val="35000"/>
            </a:spcAft>
          </a:pPr>
          <a:r>
            <a:rPr lang="en-US" sz="800" kern="1200"/>
            <a:t>Öğrenen Perspektifinden Değerlendirme</a:t>
          </a:r>
        </a:p>
      </dsp:txBody>
      <dsp:txXfrm>
        <a:off x="2332232" y="3631864"/>
        <a:ext cx="808143" cy="808143"/>
      </dsp:txXfrm>
    </dsp:sp>
    <dsp:sp modelId="{4358F78E-9792-CA4F-92BA-D4DD5893F04C}">
      <dsp:nvSpPr>
        <dsp:cNvPr id="0" name=""/>
        <dsp:cNvSpPr/>
      </dsp:nvSpPr>
      <dsp:spPr>
        <a:xfrm>
          <a:off x="433179" y="1732812"/>
          <a:ext cx="1142887" cy="1142887"/>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355600">
            <a:lnSpc>
              <a:spcPct val="90000"/>
            </a:lnSpc>
            <a:spcBef>
              <a:spcPct val="0"/>
            </a:spcBef>
            <a:spcAft>
              <a:spcPct val="35000"/>
            </a:spcAft>
          </a:pPr>
          <a:r>
            <a:rPr lang="en-US" sz="800" kern="1200"/>
            <a:t>Etkinlik/Verimlilik Değerlendirilmesi</a:t>
          </a:r>
        </a:p>
      </dsp:txBody>
      <dsp:txXfrm>
        <a:off x="600551" y="1900184"/>
        <a:ext cx="808143" cy="80814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36FDDFA-A114-49C7-B7D7-E1B4A6897834}">
      <dsp:nvSpPr>
        <dsp:cNvPr id="0" name=""/>
        <dsp:cNvSpPr/>
      </dsp:nvSpPr>
      <dsp:spPr>
        <a:xfrm>
          <a:off x="1756995" y="0"/>
          <a:ext cx="878497" cy="892899"/>
        </a:xfrm>
        <a:prstGeom prst="trapezoid">
          <a:avLst>
            <a:gd name="adj" fmla="val 5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tr-TR" sz="1000" kern="1200" dirty="0" smtClean="0"/>
            <a:t>Kendini Gerçekleştirme</a:t>
          </a:r>
          <a:endParaRPr lang="tr-TR" sz="1000" kern="1200" dirty="0"/>
        </a:p>
      </dsp:txBody>
      <dsp:txXfrm>
        <a:off x="1756995" y="0"/>
        <a:ext cx="878497" cy="892899"/>
      </dsp:txXfrm>
    </dsp:sp>
    <dsp:sp modelId="{2B016AB6-6A93-45D2-B170-4730F69C70FE}">
      <dsp:nvSpPr>
        <dsp:cNvPr id="0" name=""/>
        <dsp:cNvSpPr/>
      </dsp:nvSpPr>
      <dsp:spPr>
        <a:xfrm>
          <a:off x="1317746" y="892899"/>
          <a:ext cx="1756995" cy="892899"/>
        </a:xfrm>
        <a:prstGeom prst="trapezoid">
          <a:avLst>
            <a:gd name="adj" fmla="val 49194"/>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tr-TR" sz="1000" kern="1200" dirty="0" smtClean="0"/>
            <a:t>Değer İhtiyaçları</a:t>
          </a:r>
        </a:p>
        <a:p>
          <a:pPr lvl="0" algn="ctr" defTabSz="444500">
            <a:lnSpc>
              <a:spcPct val="90000"/>
            </a:lnSpc>
            <a:spcBef>
              <a:spcPct val="0"/>
            </a:spcBef>
            <a:spcAft>
              <a:spcPct val="35000"/>
            </a:spcAft>
          </a:pPr>
          <a:r>
            <a:rPr lang="tr-TR" sz="1000" kern="1200" dirty="0" smtClean="0"/>
            <a:t>Saygı, Parçası Olma</a:t>
          </a:r>
          <a:endParaRPr lang="tr-TR" sz="1000" kern="1200" dirty="0"/>
        </a:p>
      </dsp:txBody>
      <dsp:txXfrm>
        <a:off x="1625220" y="892899"/>
        <a:ext cx="1142046" cy="892899"/>
      </dsp:txXfrm>
    </dsp:sp>
    <dsp:sp modelId="{A5DF0AE3-5356-4A04-9F19-068016207B28}">
      <dsp:nvSpPr>
        <dsp:cNvPr id="0" name=""/>
        <dsp:cNvSpPr/>
      </dsp:nvSpPr>
      <dsp:spPr>
        <a:xfrm>
          <a:off x="878497" y="1785798"/>
          <a:ext cx="2635492" cy="892899"/>
        </a:xfrm>
        <a:prstGeom prst="trapezoid">
          <a:avLst>
            <a:gd name="adj" fmla="val 49194"/>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tr-TR" sz="1000" kern="1200" dirty="0" smtClean="0"/>
            <a:t>Sevgi, Ait Olma İhtiyacı</a:t>
          </a:r>
          <a:endParaRPr lang="tr-TR" sz="1000" kern="1200" dirty="0"/>
        </a:p>
      </dsp:txBody>
      <dsp:txXfrm>
        <a:off x="1339708" y="1785798"/>
        <a:ext cx="1713070" cy="892899"/>
      </dsp:txXfrm>
    </dsp:sp>
    <dsp:sp modelId="{03BB6376-D9EA-4F32-8890-C163EC22E318}">
      <dsp:nvSpPr>
        <dsp:cNvPr id="0" name=""/>
        <dsp:cNvSpPr/>
      </dsp:nvSpPr>
      <dsp:spPr>
        <a:xfrm>
          <a:off x="439248" y="2678697"/>
          <a:ext cx="3513990" cy="892899"/>
        </a:xfrm>
        <a:prstGeom prst="trapezoid">
          <a:avLst>
            <a:gd name="adj" fmla="val 49194"/>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tr-TR" sz="1000" kern="1200" smtClean="0"/>
            <a:t>Emniyet Güvenlik İhtiyaçalrı</a:t>
          </a:r>
          <a:endParaRPr lang="tr-TR" sz="1000" kern="1200" dirty="0"/>
        </a:p>
      </dsp:txBody>
      <dsp:txXfrm>
        <a:off x="1054197" y="2678697"/>
        <a:ext cx="2284093" cy="892899"/>
      </dsp:txXfrm>
    </dsp:sp>
    <dsp:sp modelId="{57E773AF-C40D-4537-BAA6-33F44ACA15F8}">
      <dsp:nvSpPr>
        <dsp:cNvPr id="0" name=""/>
        <dsp:cNvSpPr/>
      </dsp:nvSpPr>
      <dsp:spPr>
        <a:xfrm>
          <a:off x="0" y="3571596"/>
          <a:ext cx="4392488" cy="892899"/>
        </a:xfrm>
        <a:prstGeom prst="trapezoid">
          <a:avLst>
            <a:gd name="adj" fmla="val 49194"/>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tr-TR" sz="1000" kern="1200" dirty="0" smtClean="0"/>
            <a:t>Fizyolojik İhtiyaçlar</a:t>
          </a:r>
          <a:endParaRPr lang="tr-TR" sz="1000" kern="1200" dirty="0"/>
        </a:p>
      </dsp:txBody>
      <dsp:txXfrm>
        <a:off x="768685" y="3571596"/>
        <a:ext cx="2855117" cy="892899"/>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942D804-25A8-4311-9465-C0AA5B001CF1}">
      <dsp:nvSpPr>
        <dsp:cNvPr id="0" name=""/>
        <dsp:cNvSpPr/>
      </dsp:nvSpPr>
      <dsp:spPr>
        <a:xfrm>
          <a:off x="950057" y="877583"/>
          <a:ext cx="894371" cy="1006173"/>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tr-TR" sz="1800" b="1" kern="1200"/>
            <a:t>Hedef</a:t>
          </a:r>
        </a:p>
      </dsp:txBody>
      <dsp:txXfrm>
        <a:off x="1081035" y="1024934"/>
        <a:ext cx="632415" cy="711471"/>
      </dsp:txXfrm>
    </dsp:sp>
    <dsp:sp modelId="{CB1F36D9-7691-4E39-804E-38C7E1B67616}">
      <dsp:nvSpPr>
        <dsp:cNvPr id="0" name=""/>
        <dsp:cNvSpPr/>
      </dsp:nvSpPr>
      <dsp:spPr>
        <a:xfrm rot="16200000">
          <a:off x="1340599" y="796198"/>
          <a:ext cx="113287" cy="49482"/>
        </a:xfrm>
        <a:custGeom>
          <a:avLst/>
          <a:gdLst/>
          <a:ahLst/>
          <a:cxnLst/>
          <a:rect l="0" t="0" r="0" b="0"/>
          <a:pathLst>
            <a:path>
              <a:moveTo>
                <a:pt x="0" y="24741"/>
              </a:moveTo>
              <a:lnTo>
                <a:pt x="113287" y="24741"/>
              </a:lnTo>
            </a:path>
          </a:pathLst>
        </a:custGeom>
        <a:noFill/>
        <a:ln w="25400" cap="flat" cmpd="sng" algn="ctr">
          <a:no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tr-TR" sz="500" kern="1200"/>
        </a:p>
      </dsp:txBody>
      <dsp:txXfrm>
        <a:off x="1394411" y="818107"/>
        <a:ext cx="5664" cy="5664"/>
      </dsp:txXfrm>
    </dsp:sp>
    <dsp:sp modelId="{785E0B83-88D4-4B51-A531-39997174730E}">
      <dsp:nvSpPr>
        <dsp:cNvPr id="0" name=""/>
        <dsp:cNvSpPr/>
      </dsp:nvSpPr>
      <dsp:spPr>
        <a:xfrm>
          <a:off x="1013655" y="-6149"/>
          <a:ext cx="767175" cy="770445"/>
        </a:xfrm>
        <a:prstGeom prst="ellipse">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tr-TR" sz="1100" kern="1200"/>
            <a:t>Alt Hedef</a:t>
          </a:r>
        </a:p>
      </dsp:txBody>
      <dsp:txXfrm>
        <a:off x="1126005" y="106680"/>
        <a:ext cx="542475" cy="544787"/>
      </dsp:txXfrm>
    </dsp:sp>
    <dsp:sp modelId="{FADE79FD-152E-4EAB-8C5C-E2FB2B96DC6E}">
      <dsp:nvSpPr>
        <dsp:cNvPr id="0" name=""/>
        <dsp:cNvSpPr/>
      </dsp:nvSpPr>
      <dsp:spPr>
        <a:xfrm rot="20520000">
          <a:off x="1822893" y="1191233"/>
          <a:ext cx="162462" cy="49482"/>
        </a:xfrm>
        <a:custGeom>
          <a:avLst/>
          <a:gdLst/>
          <a:ahLst/>
          <a:cxnLst/>
          <a:rect l="0" t="0" r="0" b="0"/>
          <a:pathLst>
            <a:path>
              <a:moveTo>
                <a:pt x="0" y="24741"/>
              </a:moveTo>
              <a:lnTo>
                <a:pt x="162462" y="24741"/>
              </a:lnTo>
            </a:path>
          </a:pathLst>
        </a:custGeom>
        <a:noFill/>
        <a:ln w="25400" cap="flat" cmpd="sng" algn="ctr">
          <a:no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tr-TR" sz="500" kern="1200"/>
        </a:p>
      </dsp:txBody>
      <dsp:txXfrm>
        <a:off x="1900063" y="1211912"/>
        <a:ext cx="8123" cy="8123"/>
      </dsp:txXfrm>
    </dsp:sp>
    <dsp:sp modelId="{3780FB6C-6AF2-467C-833A-D56B59C7C16E}">
      <dsp:nvSpPr>
        <dsp:cNvPr id="0" name=""/>
        <dsp:cNvSpPr/>
      </dsp:nvSpPr>
      <dsp:spPr>
        <a:xfrm>
          <a:off x="1961211" y="694672"/>
          <a:ext cx="777215" cy="752974"/>
        </a:xfrm>
        <a:prstGeom prst="ellipse">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tr-TR" sz="1100" kern="1200"/>
            <a:t>Alt Hedef</a:t>
          </a:r>
        </a:p>
      </dsp:txBody>
      <dsp:txXfrm>
        <a:off x="2075032" y="804942"/>
        <a:ext cx="549573" cy="532434"/>
      </dsp:txXfrm>
    </dsp:sp>
    <dsp:sp modelId="{2A7A720C-C506-41FA-AF0E-3AE46825B740}">
      <dsp:nvSpPr>
        <dsp:cNvPr id="0" name=""/>
        <dsp:cNvSpPr/>
      </dsp:nvSpPr>
      <dsp:spPr>
        <a:xfrm rot="3240000">
          <a:off x="1656169" y="1792711"/>
          <a:ext cx="116830" cy="49482"/>
        </a:xfrm>
        <a:custGeom>
          <a:avLst/>
          <a:gdLst/>
          <a:ahLst/>
          <a:cxnLst/>
          <a:rect l="0" t="0" r="0" b="0"/>
          <a:pathLst>
            <a:path>
              <a:moveTo>
                <a:pt x="0" y="24741"/>
              </a:moveTo>
              <a:lnTo>
                <a:pt x="116830" y="24741"/>
              </a:lnTo>
            </a:path>
          </a:pathLst>
        </a:custGeom>
        <a:noFill/>
        <a:ln w="25400" cap="flat" cmpd="sng" algn="ctr">
          <a:no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tr-TR" sz="500" kern="1200"/>
        </a:p>
      </dsp:txBody>
      <dsp:txXfrm>
        <a:off x="1711663" y="1814532"/>
        <a:ext cx="5841" cy="5841"/>
      </dsp:txXfrm>
    </dsp:sp>
    <dsp:sp modelId="{181F382F-D935-4C5A-AD03-6C593AEB5E27}">
      <dsp:nvSpPr>
        <dsp:cNvPr id="0" name=""/>
        <dsp:cNvSpPr/>
      </dsp:nvSpPr>
      <dsp:spPr>
        <a:xfrm>
          <a:off x="1574130" y="1791993"/>
          <a:ext cx="823673" cy="797970"/>
        </a:xfrm>
        <a:prstGeom prst="ellips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tr-TR" sz="1100" kern="1200"/>
            <a:t>Alt Hedef</a:t>
          </a:r>
        </a:p>
      </dsp:txBody>
      <dsp:txXfrm>
        <a:off x="1694754" y="1908853"/>
        <a:ext cx="582425" cy="564250"/>
      </dsp:txXfrm>
    </dsp:sp>
    <dsp:sp modelId="{DE996D14-987A-4A2A-A0EA-2E00E0671CF2}">
      <dsp:nvSpPr>
        <dsp:cNvPr id="0" name=""/>
        <dsp:cNvSpPr/>
      </dsp:nvSpPr>
      <dsp:spPr>
        <a:xfrm rot="7560000">
          <a:off x="1014672" y="1796183"/>
          <a:ext cx="125414" cy="49482"/>
        </a:xfrm>
        <a:custGeom>
          <a:avLst/>
          <a:gdLst/>
          <a:ahLst/>
          <a:cxnLst/>
          <a:rect l="0" t="0" r="0" b="0"/>
          <a:pathLst>
            <a:path>
              <a:moveTo>
                <a:pt x="0" y="24741"/>
              </a:moveTo>
              <a:lnTo>
                <a:pt x="125414" y="24741"/>
              </a:lnTo>
            </a:path>
          </a:pathLst>
        </a:custGeom>
        <a:noFill/>
        <a:ln w="25400" cap="flat" cmpd="sng" algn="ctr">
          <a:no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tr-TR" sz="500" kern="1200"/>
        </a:p>
      </dsp:txBody>
      <dsp:txXfrm rot="10800000">
        <a:off x="1074244" y="1817789"/>
        <a:ext cx="6270" cy="6270"/>
      </dsp:txXfrm>
    </dsp:sp>
    <dsp:sp modelId="{C36FEFB0-9412-42A7-94E3-06BE9038A64E}">
      <dsp:nvSpPr>
        <dsp:cNvPr id="0" name=""/>
        <dsp:cNvSpPr/>
      </dsp:nvSpPr>
      <dsp:spPr>
        <a:xfrm>
          <a:off x="405452" y="1800482"/>
          <a:ext cx="806133" cy="780992"/>
        </a:xfrm>
        <a:prstGeom prst="ellipse">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tr-TR" sz="1100" kern="1200"/>
            <a:t>Alt Hedef</a:t>
          </a:r>
        </a:p>
      </dsp:txBody>
      <dsp:txXfrm>
        <a:off x="523507" y="1914856"/>
        <a:ext cx="570023" cy="552244"/>
      </dsp:txXfrm>
    </dsp:sp>
    <dsp:sp modelId="{C0D6BF30-6C10-441D-ADB6-B70645C7784B}">
      <dsp:nvSpPr>
        <dsp:cNvPr id="0" name=""/>
        <dsp:cNvSpPr/>
      </dsp:nvSpPr>
      <dsp:spPr>
        <a:xfrm rot="11880000">
          <a:off x="806448" y="1190808"/>
          <a:ext cx="165211" cy="49482"/>
        </a:xfrm>
        <a:custGeom>
          <a:avLst/>
          <a:gdLst/>
          <a:ahLst/>
          <a:cxnLst/>
          <a:rect l="0" t="0" r="0" b="0"/>
          <a:pathLst>
            <a:path>
              <a:moveTo>
                <a:pt x="0" y="24741"/>
              </a:moveTo>
              <a:lnTo>
                <a:pt x="165211" y="24741"/>
              </a:lnTo>
            </a:path>
          </a:pathLst>
        </a:custGeom>
        <a:noFill/>
        <a:ln w="25400" cap="flat" cmpd="sng" algn="ctr">
          <a:no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tr-TR" sz="500" kern="1200"/>
        </a:p>
      </dsp:txBody>
      <dsp:txXfrm rot="10800000">
        <a:off x="884924" y="1211419"/>
        <a:ext cx="8260" cy="8260"/>
      </dsp:txXfrm>
    </dsp:sp>
    <dsp:sp modelId="{A8207459-3456-45C5-83F3-76E0B2BD594B}">
      <dsp:nvSpPr>
        <dsp:cNvPr id="0" name=""/>
        <dsp:cNvSpPr/>
      </dsp:nvSpPr>
      <dsp:spPr>
        <a:xfrm>
          <a:off x="60018" y="686510"/>
          <a:ext cx="769299" cy="769299"/>
        </a:xfrm>
        <a:prstGeom prst="ellipse">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tr-TR" sz="1200" kern="1200"/>
            <a:t>Alt Hedef</a:t>
          </a:r>
        </a:p>
      </dsp:txBody>
      <dsp:txXfrm>
        <a:off x="172679" y="799171"/>
        <a:ext cx="543977" cy="543977"/>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942D804-25A8-4311-9465-C0AA5B001CF1}">
      <dsp:nvSpPr>
        <dsp:cNvPr id="0" name=""/>
        <dsp:cNvSpPr/>
      </dsp:nvSpPr>
      <dsp:spPr>
        <a:xfrm>
          <a:off x="1240770" y="412170"/>
          <a:ext cx="690419" cy="690419"/>
        </a:xfrm>
        <a:prstGeom prst="ellipse">
          <a:avLst/>
        </a:prstGeom>
        <a:solidFill>
          <a:schemeClr val="accent1">
            <a:hueOff val="0"/>
            <a:satOff val="0"/>
            <a:lumOff val="0"/>
            <a:alphaOff val="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tr-TR" sz="1200" kern="1200"/>
            <a:t>Kavram</a:t>
          </a:r>
        </a:p>
      </dsp:txBody>
      <dsp:txXfrm>
        <a:off x="1341880" y="513280"/>
        <a:ext cx="488199" cy="488199"/>
      </dsp:txXfrm>
    </dsp:sp>
    <dsp:sp modelId="{FADE79FD-152E-4EAB-8C5C-E2FB2B96DC6E}">
      <dsp:nvSpPr>
        <dsp:cNvPr id="0" name=""/>
        <dsp:cNvSpPr/>
      </dsp:nvSpPr>
      <dsp:spPr>
        <a:xfrm rot="11795470">
          <a:off x="810284" y="566520"/>
          <a:ext cx="454315" cy="54851"/>
        </a:xfrm>
        <a:custGeom>
          <a:avLst/>
          <a:gdLst/>
          <a:ahLst/>
          <a:cxnLst/>
          <a:rect l="0" t="0" r="0" b="0"/>
          <a:pathLst>
            <a:path>
              <a:moveTo>
                <a:pt x="0" y="27425"/>
              </a:moveTo>
              <a:lnTo>
                <a:pt x="454315" y="27425"/>
              </a:lnTo>
            </a:path>
          </a:pathLst>
        </a:custGeom>
        <a:noFill/>
        <a:ln w="25400" cap="flat" cmpd="sng" algn="ctr">
          <a:no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tr-TR" sz="500" kern="1200"/>
        </a:p>
      </dsp:txBody>
      <dsp:txXfrm rot="10800000">
        <a:off x="1026084" y="582588"/>
        <a:ext cx="22715" cy="22715"/>
      </dsp:txXfrm>
    </dsp:sp>
    <dsp:sp modelId="{3780FB6C-6AF2-467C-833A-D56B59C7C16E}">
      <dsp:nvSpPr>
        <dsp:cNvPr id="0" name=""/>
        <dsp:cNvSpPr/>
      </dsp:nvSpPr>
      <dsp:spPr>
        <a:xfrm>
          <a:off x="143694" y="85302"/>
          <a:ext cx="690419" cy="690419"/>
        </a:xfrm>
        <a:prstGeom prst="ellipse">
          <a:avLst/>
        </a:prstGeom>
        <a:solidFill>
          <a:schemeClr val="accent2">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tr-TR" sz="1200" kern="1200"/>
            <a:t>Kavram</a:t>
          </a:r>
        </a:p>
      </dsp:txBody>
      <dsp:txXfrm>
        <a:off x="244804" y="186412"/>
        <a:ext cx="488199" cy="488199"/>
      </dsp:txXfrm>
    </dsp:sp>
    <dsp:sp modelId="{2A7A720C-C506-41FA-AF0E-3AE46825B740}">
      <dsp:nvSpPr>
        <dsp:cNvPr id="0" name=""/>
        <dsp:cNvSpPr/>
      </dsp:nvSpPr>
      <dsp:spPr>
        <a:xfrm rot="4480976">
          <a:off x="1477632" y="1324442"/>
          <a:ext cx="542344" cy="54851"/>
        </a:xfrm>
        <a:custGeom>
          <a:avLst/>
          <a:gdLst/>
          <a:ahLst/>
          <a:cxnLst/>
          <a:rect l="0" t="0" r="0" b="0"/>
          <a:pathLst>
            <a:path>
              <a:moveTo>
                <a:pt x="0" y="27425"/>
              </a:moveTo>
              <a:lnTo>
                <a:pt x="542344" y="27425"/>
              </a:lnTo>
            </a:path>
          </a:pathLst>
        </a:custGeom>
        <a:noFill/>
        <a:ln w="25400" cap="flat" cmpd="sng" algn="ctr">
          <a:no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tr-TR" sz="500" kern="1200"/>
        </a:p>
      </dsp:txBody>
      <dsp:txXfrm>
        <a:off x="1735245" y="1338309"/>
        <a:ext cx="27117" cy="27117"/>
      </dsp:txXfrm>
    </dsp:sp>
    <dsp:sp modelId="{181F382F-D935-4C5A-AD03-6C593AEB5E27}">
      <dsp:nvSpPr>
        <dsp:cNvPr id="0" name=""/>
        <dsp:cNvSpPr/>
      </dsp:nvSpPr>
      <dsp:spPr>
        <a:xfrm>
          <a:off x="1566418" y="1601145"/>
          <a:ext cx="690419" cy="690419"/>
        </a:xfrm>
        <a:prstGeom prst="ellipse">
          <a:avLst/>
        </a:prstGeom>
        <a:solidFill>
          <a:schemeClr val="accent3">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tr-TR" sz="1200" kern="1200"/>
            <a:t>Kavram</a:t>
          </a:r>
        </a:p>
      </dsp:txBody>
      <dsp:txXfrm>
        <a:off x="1667528" y="1702255"/>
        <a:ext cx="488199" cy="488199"/>
      </dsp:txXfrm>
    </dsp:sp>
    <dsp:sp modelId="{DE996D14-987A-4A2A-A0EA-2E00E0671CF2}">
      <dsp:nvSpPr>
        <dsp:cNvPr id="0" name=""/>
        <dsp:cNvSpPr/>
      </dsp:nvSpPr>
      <dsp:spPr>
        <a:xfrm rot="7335415">
          <a:off x="766507" y="1372139"/>
          <a:ext cx="828352" cy="54851"/>
        </a:xfrm>
        <a:custGeom>
          <a:avLst/>
          <a:gdLst/>
          <a:ahLst/>
          <a:cxnLst/>
          <a:rect l="0" t="0" r="0" b="0"/>
          <a:pathLst>
            <a:path>
              <a:moveTo>
                <a:pt x="0" y="27425"/>
              </a:moveTo>
              <a:lnTo>
                <a:pt x="828352" y="27425"/>
              </a:lnTo>
            </a:path>
          </a:pathLst>
        </a:custGeom>
        <a:noFill/>
        <a:ln w="25400" cap="flat" cmpd="sng" algn="ctr">
          <a:no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tr-TR" sz="500" kern="1200"/>
        </a:p>
      </dsp:txBody>
      <dsp:txXfrm rot="10800000">
        <a:off x="1159974" y="1378856"/>
        <a:ext cx="41417" cy="41417"/>
      </dsp:txXfrm>
    </dsp:sp>
    <dsp:sp modelId="{C36FEFB0-9412-42A7-94E3-06BE9038A64E}">
      <dsp:nvSpPr>
        <dsp:cNvPr id="0" name=""/>
        <dsp:cNvSpPr/>
      </dsp:nvSpPr>
      <dsp:spPr>
        <a:xfrm>
          <a:off x="430177" y="1696540"/>
          <a:ext cx="690419" cy="690419"/>
        </a:xfrm>
        <a:prstGeom prst="ellipse">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tr-TR" sz="1200" kern="1200"/>
            <a:t>Kavram</a:t>
          </a:r>
        </a:p>
      </dsp:txBody>
      <dsp:txXfrm>
        <a:off x="531287" y="1797650"/>
        <a:ext cx="488199" cy="488199"/>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6.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Başlık 1"/>
          <p:cNvSpPr>
            <a:spLocks noGrp="1"/>
          </p:cNvSpPr>
          <p:nvPr>
            <p:ph type="ctrTitle"/>
          </p:nvPr>
        </p:nvSpPr>
        <p:spPr>
          <a:xfrm>
            <a:off x="685800" y="2130425"/>
            <a:ext cx="7772400" cy="1470025"/>
          </a:xfrm>
        </p:spPr>
        <p:txBody>
          <a:bodyPr/>
          <a:lstStyle/>
          <a:p>
            <a:r>
              <a:rPr lang="tr-TR" smtClean="0"/>
              <a:t>Asıl başlık stili için tıklatın</a:t>
            </a:r>
            <a:endParaRPr lang="tr-TR"/>
          </a:p>
        </p:txBody>
      </p:sp>
      <p:sp>
        <p:nvSpPr>
          <p:cNvPr id="3" name="Alt Başlık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smtClean="0"/>
              <a:t>Asıl alt başlık stilini düzenlemek için tıklatın</a:t>
            </a:r>
            <a:endParaRPr lang="tr-TR"/>
          </a:p>
        </p:txBody>
      </p:sp>
      <p:sp>
        <p:nvSpPr>
          <p:cNvPr id="4" name="Veri Yer Tutucusu 3"/>
          <p:cNvSpPr>
            <a:spLocks noGrp="1"/>
          </p:cNvSpPr>
          <p:nvPr>
            <p:ph type="dt" sz="half" idx="10"/>
          </p:nvPr>
        </p:nvSpPr>
        <p:spPr/>
        <p:txBody>
          <a:bodyPr/>
          <a:lstStyle/>
          <a:p>
            <a:fld id="{2D4CF281-36D3-4D72-A69C-5192572372FA}" type="datetimeFigureOut">
              <a:rPr lang="tr-TR" smtClean="0"/>
              <a:t>04.01.2012</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98561C5D-5193-435A-9DDC-53C4AB30A0D0}" type="slidenum">
              <a:rPr lang="tr-TR" smtClean="0"/>
              <a:t>‹#›</a:t>
            </a:fld>
            <a:endParaRPr lang="tr-TR"/>
          </a:p>
        </p:txBody>
      </p:sp>
    </p:spTree>
    <p:extLst>
      <p:ext uri="{BB962C8B-B14F-4D97-AF65-F5344CB8AC3E}">
        <p14:creationId xmlns:p14="http://schemas.microsoft.com/office/powerpoint/2010/main" val="9074438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smtClean="0"/>
              <a:t>Asıl başlık stili için tıklatın</a:t>
            </a:r>
            <a:endParaRPr lang="tr-TR"/>
          </a:p>
        </p:txBody>
      </p:sp>
      <p:sp>
        <p:nvSpPr>
          <p:cNvPr id="3" name="Dikey Metin Yer Tutucusu 2"/>
          <p:cNvSpPr>
            <a:spLocks noGrp="1"/>
          </p:cNvSpPr>
          <p:nvPr>
            <p:ph type="body" orient="vert" idx="1"/>
          </p:nvPr>
        </p:nvSpPr>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Veri Yer Tutucusu 3"/>
          <p:cNvSpPr>
            <a:spLocks noGrp="1"/>
          </p:cNvSpPr>
          <p:nvPr>
            <p:ph type="dt" sz="half" idx="10"/>
          </p:nvPr>
        </p:nvSpPr>
        <p:spPr/>
        <p:txBody>
          <a:bodyPr/>
          <a:lstStyle/>
          <a:p>
            <a:fld id="{2D4CF281-36D3-4D72-A69C-5192572372FA}" type="datetimeFigureOut">
              <a:rPr lang="tr-TR" smtClean="0"/>
              <a:t>04.01.2012</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98561C5D-5193-435A-9DDC-53C4AB30A0D0}" type="slidenum">
              <a:rPr lang="tr-TR" smtClean="0"/>
              <a:t>‹#›</a:t>
            </a:fld>
            <a:endParaRPr lang="tr-TR"/>
          </a:p>
        </p:txBody>
      </p:sp>
    </p:spTree>
    <p:extLst>
      <p:ext uri="{BB962C8B-B14F-4D97-AF65-F5344CB8AC3E}">
        <p14:creationId xmlns:p14="http://schemas.microsoft.com/office/powerpoint/2010/main" val="1571824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Dikey Başlık 1"/>
          <p:cNvSpPr>
            <a:spLocks noGrp="1"/>
          </p:cNvSpPr>
          <p:nvPr>
            <p:ph type="title" orient="vert"/>
          </p:nvPr>
        </p:nvSpPr>
        <p:spPr>
          <a:xfrm>
            <a:off x="6629400" y="274638"/>
            <a:ext cx="2057400" cy="5851525"/>
          </a:xfrm>
        </p:spPr>
        <p:txBody>
          <a:bodyPr vert="eaVert"/>
          <a:lstStyle/>
          <a:p>
            <a:r>
              <a:rPr lang="tr-TR" smtClean="0"/>
              <a:t>Asıl başlık stili için tıklatın</a:t>
            </a:r>
            <a:endParaRPr lang="tr-TR"/>
          </a:p>
        </p:txBody>
      </p:sp>
      <p:sp>
        <p:nvSpPr>
          <p:cNvPr id="3" name="Dikey Metin Yer Tutucusu 2"/>
          <p:cNvSpPr>
            <a:spLocks noGrp="1"/>
          </p:cNvSpPr>
          <p:nvPr>
            <p:ph type="body" orient="vert" idx="1"/>
          </p:nvPr>
        </p:nvSpPr>
        <p:spPr>
          <a:xfrm>
            <a:off x="457200" y="274638"/>
            <a:ext cx="6019800" cy="5851525"/>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Veri Yer Tutucusu 3"/>
          <p:cNvSpPr>
            <a:spLocks noGrp="1"/>
          </p:cNvSpPr>
          <p:nvPr>
            <p:ph type="dt" sz="half" idx="10"/>
          </p:nvPr>
        </p:nvSpPr>
        <p:spPr/>
        <p:txBody>
          <a:bodyPr/>
          <a:lstStyle/>
          <a:p>
            <a:fld id="{2D4CF281-36D3-4D72-A69C-5192572372FA}" type="datetimeFigureOut">
              <a:rPr lang="tr-TR" smtClean="0"/>
              <a:t>04.01.2012</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98561C5D-5193-435A-9DDC-53C4AB30A0D0}" type="slidenum">
              <a:rPr lang="tr-TR" smtClean="0"/>
              <a:t>‹#›</a:t>
            </a:fld>
            <a:endParaRPr lang="tr-TR"/>
          </a:p>
        </p:txBody>
      </p:sp>
    </p:spTree>
    <p:extLst>
      <p:ext uri="{BB962C8B-B14F-4D97-AF65-F5344CB8AC3E}">
        <p14:creationId xmlns:p14="http://schemas.microsoft.com/office/powerpoint/2010/main" val="11233360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smtClean="0"/>
              <a:t>Asıl başlık stili için tıklatın</a:t>
            </a:r>
            <a:endParaRPr lang="tr-TR"/>
          </a:p>
        </p:txBody>
      </p:sp>
      <p:sp>
        <p:nvSpPr>
          <p:cNvPr id="3" name="İçerik Yer Tutucusu 2"/>
          <p:cNvSpPr>
            <a:spLocks noGrp="1"/>
          </p:cNvSpPr>
          <p:nvPr>
            <p:ph idx="1"/>
          </p:nvPr>
        </p:nvSpPr>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Veri Yer Tutucusu 3"/>
          <p:cNvSpPr>
            <a:spLocks noGrp="1"/>
          </p:cNvSpPr>
          <p:nvPr>
            <p:ph type="dt" sz="half" idx="10"/>
          </p:nvPr>
        </p:nvSpPr>
        <p:spPr/>
        <p:txBody>
          <a:bodyPr/>
          <a:lstStyle/>
          <a:p>
            <a:fld id="{2D4CF281-36D3-4D72-A69C-5192572372FA}" type="datetimeFigureOut">
              <a:rPr lang="tr-TR" smtClean="0"/>
              <a:t>04.01.2012</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98561C5D-5193-435A-9DDC-53C4AB30A0D0}" type="slidenum">
              <a:rPr lang="tr-TR" smtClean="0"/>
              <a:t>‹#›</a:t>
            </a:fld>
            <a:endParaRPr lang="tr-TR"/>
          </a:p>
        </p:txBody>
      </p:sp>
    </p:spTree>
    <p:extLst>
      <p:ext uri="{BB962C8B-B14F-4D97-AF65-F5344CB8AC3E}">
        <p14:creationId xmlns:p14="http://schemas.microsoft.com/office/powerpoint/2010/main" val="18005504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Başlık 1"/>
          <p:cNvSpPr>
            <a:spLocks noGrp="1"/>
          </p:cNvSpPr>
          <p:nvPr>
            <p:ph type="title"/>
          </p:nvPr>
        </p:nvSpPr>
        <p:spPr>
          <a:xfrm>
            <a:off x="722313" y="4406900"/>
            <a:ext cx="7772400" cy="1362075"/>
          </a:xfrm>
        </p:spPr>
        <p:txBody>
          <a:bodyPr anchor="t"/>
          <a:lstStyle>
            <a:lvl1pPr algn="l">
              <a:defRPr sz="4000" b="1" cap="all"/>
            </a:lvl1pPr>
          </a:lstStyle>
          <a:p>
            <a:r>
              <a:rPr lang="tr-TR" smtClean="0"/>
              <a:t>Asıl başlık stili için tıklatın</a:t>
            </a:r>
            <a:endParaRPr lang="tr-TR"/>
          </a:p>
        </p:txBody>
      </p:sp>
      <p:sp>
        <p:nvSpPr>
          <p:cNvPr id="3" name="Metin Yer Tutucusu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Veri Yer Tutucusu 3"/>
          <p:cNvSpPr>
            <a:spLocks noGrp="1"/>
          </p:cNvSpPr>
          <p:nvPr>
            <p:ph type="dt" sz="half" idx="10"/>
          </p:nvPr>
        </p:nvSpPr>
        <p:spPr/>
        <p:txBody>
          <a:bodyPr/>
          <a:lstStyle/>
          <a:p>
            <a:fld id="{2D4CF281-36D3-4D72-A69C-5192572372FA}" type="datetimeFigureOut">
              <a:rPr lang="tr-TR" smtClean="0"/>
              <a:t>04.01.2012</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98561C5D-5193-435A-9DDC-53C4AB30A0D0}" type="slidenum">
              <a:rPr lang="tr-TR" smtClean="0"/>
              <a:t>‹#›</a:t>
            </a:fld>
            <a:endParaRPr lang="tr-TR"/>
          </a:p>
        </p:txBody>
      </p:sp>
    </p:spTree>
    <p:extLst>
      <p:ext uri="{BB962C8B-B14F-4D97-AF65-F5344CB8AC3E}">
        <p14:creationId xmlns:p14="http://schemas.microsoft.com/office/powerpoint/2010/main" val="18773621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smtClean="0"/>
              <a:t>Asıl başlık stili için tıklatın</a:t>
            </a:r>
            <a:endParaRPr lang="tr-TR"/>
          </a:p>
        </p:txBody>
      </p:sp>
      <p:sp>
        <p:nvSpPr>
          <p:cNvPr id="3" name="İçerik Yer Tutucus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İçerik Yer Tutucus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Veri Yer Tutucusu 4"/>
          <p:cNvSpPr>
            <a:spLocks noGrp="1"/>
          </p:cNvSpPr>
          <p:nvPr>
            <p:ph type="dt" sz="half" idx="10"/>
          </p:nvPr>
        </p:nvSpPr>
        <p:spPr/>
        <p:txBody>
          <a:bodyPr/>
          <a:lstStyle/>
          <a:p>
            <a:fld id="{2D4CF281-36D3-4D72-A69C-5192572372FA}" type="datetimeFigureOut">
              <a:rPr lang="tr-TR" smtClean="0"/>
              <a:t>04.01.2012</a:t>
            </a:fld>
            <a:endParaRPr lang="tr-TR"/>
          </a:p>
        </p:txBody>
      </p:sp>
      <p:sp>
        <p:nvSpPr>
          <p:cNvPr id="6" name="Altbilgi Yer Tutucusu 5"/>
          <p:cNvSpPr>
            <a:spLocks noGrp="1"/>
          </p:cNvSpPr>
          <p:nvPr>
            <p:ph type="ftr" sz="quarter" idx="11"/>
          </p:nvPr>
        </p:nvSpPr>
        <p:spPr/>
        <p:txBody>
          <a:bodyPr/>
          <a:lstStyle/>
          <a:p>
            <a:endParaRPr lang="tr-TR"/>
          </a:p>
        </p:txBody>
      </p:sp>
      <p:sp>
        <p:nvSpPr>
          <p:cNvPr id="7" name="Slayt Numarası Yer Tutucusu 6"/>
          <p:cNvSpPr>
            <a:spLocks noGrp="1"/>
          </p:cNvSpPr>
          <p:nvPr>
            <p:ph type="sldNum" sz="quarter" idx="12"/>
          </p:nvPr>
        </p:nvSpPr>
        <p:spPr/>
        <p:txBody>
          <a:bodyPr/>
          <a:lstStyle/>
          <a:p>
            <a:fld id="{98561C5D-5193-435A-9DDC-53C4AB30A0D0}" type="slidenum">
              <a:rPr lang="tr-TR" smtClean="0"/>
              <a:t>‹#›</a:t>
            </a:fld>
            <a:endParaRPr lang="tr-TR"/>
          </a:p>
        </p:txBody>
      </p:sp>
    </p:spTree>
    <p:extLst>
      <p:ext uri="{BB962C8B-B14F-4D97-AF65-F5344CB8AC3E}">
        <p14:creationId xmlns:p14="http://schemas.microsoft.com/office/powerpoint/2010/main" val="38937901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lvl1pPr>
              <a:defRPr/>
            </a:lvl1pPr>
          </a:lstStyle>
          <a:p>
            <a:r>
              <a:rPr lang="tr-TR" smtClean="0"/>
              <a:t>Asıl başlık stili için tıklatın</a:t>
            </a:r>
            <a:endParaRPr lang="tr-TR"/>
          </a:p>
        </p:txBody>
      </p:sp>
      <p:sp>
        <p:nvSpPr>
          <p:cNvPr id="3" name="Metin Yer Tutucus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4" name="İçerik Yer Tutucus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Metin Yer Tutucus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6" name="İçerik Yer Tutucus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7" name="Veri Yer Tutucusu 6"/>
          <p:cNvSpPr>
            <a:spLocks noGrp="1"/>
          </p:cNvSpPr>
          <p:nvPr>
            <p:ph type="dt" sz="half" idx="10"/>
          </p:nvPr>
        </p:nvSpPr>
        <p:spPr/>
        <p:txBody>
          <a:bodyPr/>
          <a:lstStyle/>
          <a:p>
            <a:fld id="{2D4CF281-36D3-4D72-A69C-5192572372FA}" type="datetimeFigureOut">
              <a:rPr lang="tr-TR" smtClean="0"/>
              <a:t>04.01.2012</a:t>
            </a:fld>
            <a:endParaRPr lang="tr-TR"/>
          </a:p>
        </p:txBody>
      </p:sp>
      <p:sp>
        <p:nvSpPr>
          <p:cNvPr id="8" name="Altbilgi Yer Tutucusu 7"/>
          <p:cNvSpPr>
            <a:spLocks noGrp="1"/>
          </p:cNvSpPr>
          <p:nvPr>
            <p:ph type="ftr" sz="quarter" idx="11"/>
          </p:nvPr>
        </p:nvSpPr>
        <p:spPr/>
        <p:txBody>
          <a:bodyPr/>
          <a:lstStyle/>
          <a:p>
            <a:endParaRPr lang="tr-TR"/>
          </a:p>
        </p:txBody>
      </p:sp>
      <p:sp>
        <p:nvSpPr>
          <p:cNvPr id="9" name="Slayt Numarası Yer Tutucusu 8"/>
          <p:cNvSpPr>
            <a:spLocks noGrp="1"/>
          </p:cNvSpPr>
          <p:nvPr>
            <p:ph type="sldNum" sz="quarter" idx="12"/>
          </p:nvPr>
        </p:nvSpPr>
        <p:spPr/>
        <p:txBody>
          <a:bodyPr/>
          <a:lstStyle/>
          <a:p>
            <a:fld id="{98561C5D-5193-435A-9DDC-53C4AB30A0D0}" type="slidenum">
              <a:rPr lang="tr-TR" smtClean="0"/>
              <a:t>‹#›</a:t>
            </a:fld>
            <a:endParaRPr lang="tr-TR"/>
          </a:p>
        </p:txBody>
      </p:sp>
    </p:spTree>
    <p:extLst>
      <p:ext uri="{BB962C8B-B14F-4D97-AF65-F5344CB8AC3E}">
        <p14:creationId xmlns:p14="http://schemas.microsoft.com/office/powerpoint/2010/main" val="31153291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smtClean="0"/>
              <a:t>Asıl başlık stili için tıklatın</a:t>
            </a:r>
            <a:endParaRPr lang="tr-TR"/>
          </a:p>
        </p:txBody>
      </p:sp>
      <p:sp>
        <p:nvSpPr>
          <p:cNvPr id="3" name="Veri Yer Tutucusu 2"/>
          <p:cNvSpPr>
            <a:spLocks noGrp="1"/>
          </p:cNvSpPr>
          <p:nvPr>
            <p:ph type="dt" sz="half" idx="10"/>
          </p:nvPr>
        </p:nvSpPr>
        <p:spPr/>
        <p:txBody>
          <a:bodyPr/>
          <a:lstStyle/>
          <a:p>
            <a:fld id="{2D4CF281-36D3-4D72-A69C-5192572372FA}" type="datetimeFigureOut">
              <a:rPr lang="tr-TR" smtClean="0"/>
              <a:t>04.01.2012</a:t>
            </a:fld>
            <a:endParaRPr lang="tr-TR"/>
          </a:p>
        </p:txBody>
      </p:sp>
      <p:sp>
        <p:nvSpPr>
          <p:cNvPr id="4" name="Altbilgi Yer Tutucusu 3"/>
          <p:cNvSpPr>
            <a:spLocks noGrp="1"/>
          </p:cNvSpPr>
          <p:nvPr>
            <p:ph type="ftr" sz="quarter" idx="11"/>
          </p:nvPr>
        </p:nvSpPr>
        <p:spPr/>
        <p:txBody>
          <a:bodyPr/>
          <a:lstStyle/>
          <a:p>
            <a:endParaRPr lang="tr-TR"/>
          </a:p>
        </p:txBody>
      </p:sp>
      <p:sp>
        <p:nvSpPr>
          <p:cNvPr id="5" name="Slayt Numarası Yer Tutucusu 4"/>
          <p:cNvSpPr>
            <a:spLocks noGrp="1"/>
          </p:cNvSpPr>
          <p:nvPr>
            <p:ph type="sldNum" sz="quarter" idx="12"/>
          </p:nvPr>
        </p:nvSpPr>
        <p:spPr/>
        <p:txBody>
          <a:bodyPr/>
          <a:lstStyle/>
          <a:p>
            <a:fld id="{98561C5D-5193-435A-9DDC-53C4AB30A0D0}" type="slidenum">
              <a:rPr lang="tr-TR" smtClean="0"/>
              <a:t>‹#›</a:t>
            </a:fld>
            <a:endParaRPr lang="tr-TR"/>
          </a:p>
        </p:txBody>
      </p:sp>
    </p:spTree>
    <p:extLst>
      <p:ext uri="{BB962C8B-B14F-4D97-AF65-F5344CB8AC3E}">
        <p14:creationId xmlns:p14="http://schemas.microsoft.com/office/powerpoint/2010/main" val="38946616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Veri Yer Tutucusu 1"/>
          <p:cNvSpPr>
            <a:spLocks noGrp="1"/>
          </p:cNvSpPr>
          <p:nvPr>
            <p:ph type="dt" sz="half" idx="10"/>
          </p:nvPr>
        </p:nvSpPr>
        <p:spPr/>
        <p:txBody>
          <a:bodyPr/>
          <a:lstStyle/>
          <a:p>
            <a:fld id="{2D4CF281-36D3-4D72-A69C-5192572372FA}" type="datetimeFigureOut">
              <a:rPr lang="tr-TR" smtClean="0"/>
              <a:t>04.01.2012</a:t>
            </a:fld>
            <a:endParaRPr lang="tr-TR"/>
          </a:p>
        </p:txBody>
      </p:sp>
      <p:sp>
        <p:nvSpPr>
          <p:cNvPr id="3" name="Altbilgi Yer Tutucusu 2"/>
          <p:cNvSpPr>
            <a:spLocks noGrp="1"/>
          </p:cNvSpPr>
          <p:nvPr>
            <p:ph type="ftr" sz="quarter" idx="11"/>
          </p:nvPr>
        </p:nvSpPr>
        <p:spPr/>
        <p:txBody>
          <a:bodyPr/>
          <a:lstStyle/>
          <a:p>
            <a:endParaRPr lang="tr-TR"/>
          </a:p>
        </p:txBody>
      </p:sp>
      <p:sp>
        <p:nvSpPr>
          <p:cNvPr id="4" name="Slayt Numarası Yer Tutucusu 3"/>
          <p:cNvSpPr>
            <a:spLocks noGrp="1"/>
          </p:cNvSpPr>
          <p:nvPr>
            <p:ph type="sldNum" sz="quarter" idx="12"/>
          </p:nvPr>
        </p:nvSpPr>
        <p:spPr/>
        <p:txBody>
          <a:bodyPr/>
          <a:lstStyle/>
          <a:p>
            <a:fld id="{98561C5D-5193-435A-9DDC-53C4AB30A0D0}" type="slidenum">
              <a:rPr lang="tr-TR" smtClean="0"/>
              <a:t>‹#›</a:t>
            </a:fld>
            <a:endParaRPr lang="tr-TR"/>
          </a:p>
        </p:txBody>
      </p:sp>
    </p:spTree>
    <p:extLst>
      <p:ext uri="{BB962C8B-B14F-4D97-AF65-F5344CB8AC3E}">
        <p14:creationId xmlns:p14="http://schemas.microsoft.com/office/powerpoint/2010/main" val="32779268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Başlık 1"/>
          <p:cNvSpPr>
            <a:spLocks noGrp="1"/>
          </p:cNvSpPr>
          <p:nvPr>
            <p:ph type="title"/>
          </p:nvPr>
        </p:nvSpPr>
        <p:spPr>
          <a:xfrm>
            <a:off x="457200" y="273050"/>
            <a:ext cx="3008313" cy="1162050"/>
          </a:xfrm>
        </p:spPr>
        <p:txBody>
          <a:bodyPr anchor="b"/>
          <a:lstStyle>
            <a:lvl1pPr algn="l">
              <a:defRPr sz="2000" b="1"/>
            </a:lvl1pPr>
          </a:lstStyle>
          <a:p>
            <a:r>
              <a:rPr lang="tr-TR" smtClean="0"/>
              <a:t>Asıl başlık stili için tıklatın</a:t>
            </a:r>
            <a:endParaRPr lang="tr-TR"/>
          </a:p>
        </p:txBody>
      </p:sp>
      <p:sp>
        <p:nvSpPr>
          <p:cNvPr id="3" name="İçerik Yer Tutucus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Metin Yer Tutucus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Veri Yer Tutucusu 4"/>
          <p:cNvSpPr>
            <a:spLocks noGrp="1"/>
          </p:cNvSpPr>
          <p:nvPr>
            <p:ph type="dt" sz="half" idx="10"/>
          </p:nvPr>
        </p:nvSpPr>
        <p:spPr/>
        <p:txBody>
          <a:bodyPr/>
          <a:lstStyle/>
          <a:p>
            <a:fld id="{2D4CF281-36D3-4D72-A69C-5192572372FA}" type="datetimeFigureOut">
              <a:rPr lang="tr-TR" smtClean="0"/>
              <a:t>04.01.2012</a:t>
            </a:fld>
            <a:endParaRPr lang="tr-TR"/>
          </a:p>
        </p:txBody>
      </p:sp>
      <p:sp>
        <p:nvSpPr>
          <p:cNvPr id="6" name="Altbilgi Yer Tutucusu 5"/>
          <p:cNvSpPr>
            <a:spLocks noGrp="1"/>
          </p:cNvSpPr>
          <p:nvPr>
            <p:ph type="ftr" sz="quarter" idx="11"/>
          </p:nvPr>
        </p:nvSpPr>
        <p:spPr/>
        <p:txBody>
          <a:bodyPr/>
          <a:lstStyle/>
          <a:p>
            <a:endParaRPr lang="tr-TR"/>
          </a:p>
        </p:txBody>
      </p:sp>
      <p:sp>
        <p:nvSpPr>
          <p:cNvPr id="7" name="Slayt Numarası Yer Tutucusu 6"/>
          <p:cNvSpPr>
            <a:spLocks noGrp="1"/>
          </p:cNvSpPr>
          <p:nvPr>
            <p:ph type="sldNum" sz="quarter" idx="12"/>
          </p:nvPr>
        </p:nvSpPr>
        <p:spPr/>
        <p:txBody>
          <a:bodyPr/>
          <a:lstStyle/>
          <a:p>
            <a:fld id="{98561C5D-5193-435A-9DDC-53C4AB30A0D0}" type="slidenum">
              <a:rPr lang="tr-TR" smtClean="0"/>
              <a:t>‹#›</a:t>
            </a:fld>
            <a:endParaRPr lang="tr-TR"/>
          </a:p>
        </p:txBody>
      </p:sp>
    </p:spTree>
    <p:extLst>
      <p:ext uri="{BB962C8B-B14F-4D97-AF65-F5344CB8AC3E}">
        <p14:creationId xmlns:p14="http://schemas.microsoft.com/office/powerpoint/2010/main" val="16693801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Başlık 1"/>
          <p:cNvSpPr>
            <a:spLocks noGrp="1"/>
          </p:cNvSpPr>
          <p:nvPr>
            <p:ph type="title"/>
          </p:nvPr>
        </p:nvSpPr>
        <p:spPr>
          <a:xfrm>
            <a:off x="1792288" y="4800600"/>
            <a:ext cx="5486400" cy="566738"/>
          </a:xfrm>
        </p:spPr>
        <p:txBody>
          <a:bodyPr anchor="b"/>
          <a:lstStyle>
            <a:lvl1pPr algn="l">
              <a:defRPr sz="2000" b="1"/>
            </a:lvl1pPr>
          </a:lstStyle>
          <a:p>
            <a:r>
              <a:rPr lang="tr-TR" smtClean="0"/>
              <a:t>Asıl başlık stili için tıklatın</a:t>
            </a:r>
            <a:endParaRPr lang="tr-TR"/>
          </a:p>
        </p:txBody>
      </p:sp>
      <p:sp>
        <p:nvSpPr>
          <p:cNvPr id="3" name="Resim Yer Tutucusu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tr-TR" smtClean="0"/>
              <a:t>Resim eklemek için simgeyi tıklatın</a:t>
            </a:r>
            <a:endParaRPr lang="tr-TR"/>
          </a:p>
        </p:txBody>
      </p:sp>
      <p:sp>
        <p:nvSpPr>
          <p:cNvPr id="4" name="Metin Yer Tutucus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Veri Yer Tutucusu 4"/>
          <p:cNvSpPr>
            <a:spLocks noGrp="1"/>
          </p:cNvSpPr>
          <p:nvPr>
            <p:ph type="dt" sz="half" idx="10"/>
          </p:nvPr>
        </p:nvSpPr>
        <p:spPr/>
        <p:txBody>
          <a:bodyPr/>
          <a:lstStyle/>
          <a:p>
            <a:fld id="{2D4CF281-36D3-4D72-A69C-5192572372FA}" type="datetimeFigureOut">
              <a:rPr lang="tr-TR" smtClean="0"/>
              <a:t>04.01.2012</a:t>
            </a:fld>
            <a:endParaRPr lang="tr-TR"/>
          </a:p>
        </p:txBody>
      </p:sp>
      <p:sp>
        <p:nvSpPr>
          <p:cNvPr id="6" name="Altbilgi Yer Tutucusu 5"/>
          <p:cNvSpPr>
            <a:spLocks noGrp="1"/>
          </p:cNvSpPr>
          <p:nvPr>
            <p:ph type="ftr" sz="quarter" idx="11"/>
          </p:nvPr>
        </p:nvSpPr>
        <p:spPr/>
        <p:txBody>
          <a:bodyPr/>
          <a:lstStyle/>
          <a:p>
            <a:endParaRPr lang="tr-TR"/>
          </a:p>
        </p:txBody>
      </p:sp>
      <p:sp>
        <p:nvSpPr>
          <p:cNvPr id="7" name="Slayt Numarası Yer Tutucusu 6"/>
          <p:cNvSpPr>
            <a:spLocks noGrp="1"/>
          </p:cNvSpPr>
          <p:nvPr>
            <p:ph type="sldNum" sz="quarter" idx="12"/>
          </p:nvPr>
        </p:nvSpPr>
        <p:spPr/>
        <p:txBody>
          <a:bodyPr/>
          <a:lstStyle/>
          <a:p>
            <a:fld id="{98561C5D-5193-435A-9DDC-53C4AB30A0D0}" type="slidenum">
              <a:rPr lang="tr-TR" smtClean="0"/>
              <a:t>‹#›</a:t>
            </a:fld>
            <a:endParaRPr lang="tr-TR"/>
          </a:p>
        </p:txBody>
      </p:sp>
    </p:spTree>
    <p:extLst>
      <p:ext uri="{BB962C8B-B14F-4D97-AF65-F5344CB8AC3E}">
        <p14:creationId xmlns:p14="http://schemas.microsoft.com/office/powerpoint/2010/main" val="31555512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Başlık Yer Tutucusu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tr-TR" smtClean="0"/>
              <a:t>Asıl başlık stili için tıklatın</a:t>
            </a:r>
            <a:endParaRPr lang="tr-TR"/>
          </a:p>
        </p:txBody>
      </p:sp>
      <p:sp>
        <p:nvSpPr>
          <p:cNvPr id="3" name="Metin Yer Tutucusu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Veri Yer Tutucusu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D4CF281-36D3-4D72-A69C-5192572372FA}" type="datetimeFigureOut">
              <a:rPr lang="tr-TR" smtClean="0"/>
              <a:t>04.01.2012</a:t>
            </a:fld>
            <a:endParaRPr lang="tr-TR"/>
          </a:p>
        </p:txBody>
      </p:sp>
      <p:sp>
        <p:nvSpPr>
          <p:cNvPr id="5" name="Altbilgi Yer Tutucusu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a:p>
        </p:txBody>
      </p:sp>
      <p:sp>
        <p:nvSpPr>
          <p:cNvPr id="6" name="Slayt Numarası Yer Tutucusu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8561C5D-5193-435A-9DDC-53C4AB30A0D0}" type="slidenum">
              <a:rPr lang="tr-TR" smtClean="0"/>
              <a:t>‹#›</a:t>
            </a:fld>
            <a:endParaRPr lang="tr-TR"/>
          </a:p>
        </p:txBody>
      </p:sp>
      <p:cxnSp>
        <p:nvCxnSpPr>
          <p:cNvPr id="7" name="Düz Bağlayıcı 6"/>
          <p:cNvCxnSpPr>
            <a:cxnSpLocks noChangeShapeType="1"/>
          </p:cNvCxnSpPr>
          <p:nvPr/>
        </p:nvCxnSpPr>
        <p:spPr bwMode="auto">
          <a:xfrm>
            <a:off x="395288" y="1125538"/>
            <a:ext cx="8497887" cy="0"/>
          </a:xfrm>
          <a:prstGeom prst="line">
            <a:avLst/>
          </a:prstGeom>
          <a:noFill/>
          <a:ln w="38100">
            <a:solidFill>
              <a:srgbClr val="EB641B"/>
            </a:solidFill>
            <a:round/>
            <a:headEnd/>
            <a:tailEnd/>
          </a:ln>
          <a:effectLst>
            <a:outerShdw blurRad="38100" dist="26940" dir="5400000" algn="t" rotWithShape="0">
              <a:srgbClr val="000000">
                <a:alpha val="50000"/>
              </a:srgbClr>
            </a:outerShdw>
          </a:effectLst>
          <a:extLst>
            <a:ext uri="{909E8E84-426E-40DD-AFC4-6F175D3DCCD1}">
              <a14:hiddenFill xmlns:a14="http://schemas.microsoft.com/office/drawing/2010/main">
                <a:noFill/>
              </a14:hiddenFill>
            </a:ext>
          </a:extLst>
        </p:spPr>
      </p:cxnSp>
      <p:pic>
        <p:nvPicPr>
          <p:cNvPr id="8" name="Picture 8"/>
          <p:cNvPicPr>
            <a:picLocks noChangeAspect="1" noChangeArrowheads="1"/>
          </p:cNvPicPr>
          <p:nvPr/>
        </p:nvPicPr>
        <p:blipFill>
          <a:blip r:embed="rId13" cstate="email">
            <a:extLst>
              <a:ext uri="{28A0092B-C50C-407E-A947-70E740481C1C}">
                <a14:useLocalDpi xmlns:a14="http://schemas.microsoft.com/office/drawing/2010/main" val="0"/>
              </a:ext>
            </a:extLst>
          </a:blip>
          <a:srcRect/>
          <a:stretch>
            <a:fillRect/>
          </a:stretch>
        </p:blipFill>
        <p:spPr bwMode="auto">
          <a:xfrm>
            <a:off x="7577138" y="333375"/>
            <a:ext cx="1279525" cy="774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Tree>
    <p:extLst>
      <p:ext uri="{BB962C8B-B14F-4D97-AF65-F5344CB8AC3E}">
        <p14:creationId xmlns:p14="http://schemas.microsoft.com/office/powerpoint/2010/main" val="1693150530"/>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tmp"/><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7.xml.rels><?xml version="1.0" encoding="UTF-8" standalone="yes"?>
<Relationships xmlns="http://schemas.openxmlformats.org/package/2006/relationships"><Relationship Id="rId8" Type="http://schemas.openxmlformats.org/officeDocument/2006/relationships/diagramLayout" Target="../diagrams/layout7.xml"/><Relationship Id="rId3" Type="http://schemas.openxmlformats.org/officeDocument/2006/relationships/diagramLayout" Target="../diagrams/layout6.xml"/><Relationship Id="rId7" Type="http://schemas.openxmlformats.org/officeDocument/2006/relationships/diagramData" Target="../diagrams/data7.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11" Type="http://schemas.microsoft.com/office/2007/relationships/diagramDrawing" Target="../diagrams/drawing7.xml"/><Relationship Id="rId5" Type="http://schemas.openxmlformats.org/officeDocument/2006/relationships/diagramColors" Target="../diagrams/colors6.xml"/><Relationship Id="rId10" Type="http://schemas.openxmlformats.org/officeDocument/2006/relationships/diagramColors" Target="../diagrams/colors7.xml"/><Relationship Id="rId4" Type="http://schemas.openxmlformats.org/officeDocument/2006/relationships/diagramQuickStyle" Target="../diagrams/quickStyle6.xml"/><Relationship Id="rId9" Type="http://schemas.openxmlformats.org/officeDocument/2006/relationships/diagramQuickStyle" Target="../diagrams/quickStyle7.xm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gi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2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25.jpeg"/></Relationships>
</file>

<file path=ppt/slides/_rels/slide3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ctrTitle"/>
          </p:nvPr>
        </p:nvSpPr>
        <p:spPr>
          <a:xfrm>
            <a:off x="755576" y="20446"/>
            <a:ext cx="7772400" cy="1470025"/>
          </a:xfrm>
        </p:spPr>
        <p:txBody>
          <a:bodyPr>
            <a:normAutofit/>
          </a:bodyPr>
          <a:lstStyle/>
          <a:p>
            <a:r>
              <a:rPr lang="tr-TR" sz="5400" b="1" dirty="0"/>
              <a:t>Modül V</a:t>
            </a:r>
          </a:p>
        </p:txBody>
      </p:sp>
      <p:sp>
        <p:nvSpPr>
          <p:cNvPr id="3" name="Alt Başlık 2"/>
          <p:cNvSpPr>
            <a:spLocks noGrp="1"/>
          </p:cNvSpPr>
          <p:nvPr>
            <p:ph type="subTitle" idx="1"/>
          </p:nvPr>
        </p:nvSpPr>
        <p:spPr>
          <a:xfrm>
            <a:off x="1331640" y="1412776"/>
            <a:ext cx="6400800" cy="1080120"/>
          </a:xfrm>
        </p:spPr>
        <p:txBody>
          <a:bodyPr>
            <a:normAutofit/>
          </a:bodyPr>
          <a:lstStyle/>
          <a:p>
            <a:r>
              <a:rPr lang="tr-TR" sz="3000" b="1" dirty="0">
                <a:solidFill>
                  <a:schemeClr val="tx1"/>
                </a:solidFill>
              </a:rPr>
              <a:t>Öğretim Materyali Tasarlama ve Materyalin Üzerinde Değişiklik Yapma</a:t>
            </a:r>
          </a:p>
          <a:p>
            <a:endParaRPr lang="tr-TR" sz="3000" dirty="0">
              <a:solidFill>
                <a:schemeClr val="tx1"/>
              </a:solidFill>
            </a:endParaRPr>
          </a:p>
        </p:txBody>
      </p:sp>
      <p:sp>
        <p:nvSpPr>
          <p:cNvPr id="4" name="Alt Başlık 2"/>
          <p:cNvSpPr txBox="1">
            <a:spLocks/>
          </p:cNvSpPr>
          <p:nvPr/>
        </p:nvSpPr>
        <p:spPr>
          <a:xfrm>
            <a:off x="251520" y="4293096"/>
            <a:ext cx="8720880" cy="1752600"/>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tr-TR" sz="2600" i="1" dirty="0" smtClean="0">
                <a:solidFill>
                  <a:srgbClr val="0070C0"/>
                </a:solidFill>
              </a:rPr>
              <a:t>Bu </a:t>
            </a:r>
            <a:r>
              <a:rPr lang="tr-TR" sz="2600" i="1" dirty="0">
                <a:solidFill>
                  <a:srgbClr val="0070C0"/>
                </a:solidFill>
              </a:rPr>
              <a:t>modülün temel amacı derslerinde değişik teknolojik imkânlardan yararlanmak isteyen öğretmenlerin karşılaşmış olduğu bazı eksiklikleri giderme veya basit düzeyde ders materyallerini kendisinin hazırlamasını sağlamaktır.</a:t>
            </a:r>
            <a:endParaRPr lang="tr-TR" sz="2600" i="1" dirty="0" smtClean="0">
              <a:solidFill>
                <a:srgbClr val="0070C0"/>
              </a:solidFill>
            </a:endParaRPr>
          </a:p>
          <a:p>
            <a:pPr algn="l"/>
            <a:endParaRPr lang="tr-TR" sz="2600" i="1" dirty="0">
              <a:solidFill>
                <a:srgbClr val="0070C0"/>
              </a:solidFill>
            </a:endParaRPr>
          </a:p>
        </p:txBody>
      </p:sp>
      <p:sp>
        <p:nvSpPr>
          <p:cNvPr id="6" name="Metin kutusu 5"/>
          <p:cNvSpPr txBox="1"/>
          <p:nvPr/>
        </p:nvSpPr>
        <p:spPr>
          <a:xfrm>
            <a:off x="457260" y="2564904"/>
            <a:ext cx="8280920" cy="1323439"/>
          </a:xfrm>
          <a:prstGeom prst="rect">
            <a:avLst/>
          </a:prstGeom>
          <a:noFill/>
        </p:spPr>
        <p:txBody>
          <a:bodyPr wrap="square" rtlCol="0">
            <a:spAutoFit/>
          </a:bodyPr>
          <a:lstStyle/>
          <a:p>
            <a:r>
              <a:rPr lang="tr-TR" sz="2000" i="1" dirty="0" smtClean="0">
                <a:solidFill>
                  <a:srgbClr val="C00000"/>
                </a:solidFill>
              </a:rPr>
              <a:t>Öğretmenlerden öncelikli beklenti materyal tasarlama değildir. Öncelikli beklenti, bakanlık tarafından sağlanan kaynakları etkileşimli tahta üzerinde dersin süreçlerine uygun olarak kullanması, istediği materyale arama, bulma, seçme yolları ile ulaşmasıdır.</a:t>
            </a:r>
            <a:endParaRPr lang="tr-TR" sz="2000" i="1" dirty="0">
              <a:solidFill>
                <a:srgbClr val="C00000"/>
              </a:solidFill>
            </a:endParaRPr>
          </a:p>
        </p:txBody>
      </p:sp>
    </p:spTree>
    <p:extLst>
      <p:ext uri="{BB962C8B-B14F-4D97-AF65-F5344CB8AC3E}">
        <p14:creationId xmlns:p14="http://schemas.microsoft.com/office/powerpoint/2010/main" val="3387299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endParaRPr lang="tr-TR"/>
          </a:p>
        </p:txBody>
      </p:sp>
      <p:sp>
        <p:nvSpPr>
          <p:cNvPr id="6" name="Dikdörtgen 5"/>
          <p:cNvSpPr/>
          <p:nvPr/>
        </p:nvSpPr>
        <p:spPr>
          <a:xfrm>
            <a:off x="416009" y="1503683"/>
            <a:ext cx="7986871" cy="1200329"/>
          </a:xfrm>
          <a:prstGeom prst="rect">
            <a:avLst/>
          </a:prstGeom>
        </p:spPr>
        <p:txBody>
          <a:bodyPr wrap="square">
            <a:spAutoFit/>
          </a:bodyPr>
          <a:lstStyle/>
          <a:p>
            <a:r>
              <a:rPr lang="tr-TR" sz="2400" dirty="0"/>
              <a:t>Bu aşamada materyal geliştiren öğretmenin özellikle görsel tasarım ilke ve öğelerini dikkate alarak materyali geliştirmesi önemlidir</a:t>
            </a:r>
            <a:r>
              <a:rPr lang="tr-TR" sz="2400" dirty="0" smtClean="0"/>
              <a:t>.</a:t>
            </a:r>
            <a:endParaRPr lang="tr-TR" sz="2400" dirty="0"/>
          </a:p>
        </p:txBody>
      </p:sp>
      <p:pic>
        <p:nvPicPr>
          <p:cNvPr id="4" name="Resim 3" descr="Ekran Kırpma"/>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6908" y="2704012"/>
            <a:ext cx="7567891" cy="3249042"/>
          </a:xfrm>
          <a:prstGeom prst="rect">
            <a:avLst/>
          </a:prstGeom>
        </p:spPr>
      </p:pic>
    </p:spTree>
    <p:extLst>
      <p:ext uri="{BB962C8B-B14F-4D97-AF65-F5344CB8AC3E}">
        <p14:creationId xmlns:p14="http://schemas.microsoft.com/office/powerpoint/2010/main" val="4136853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251520" y="188640"/>
            <a:ext cx="8229600" cy="648072"/>
          </a:xfrm>
        </p:spPr>
        <p:txBody>
          <a:bodyPr>
            <a:noAutofit/>
          </a:bodyPr>
          <a:lstStyle/>
          <a:p>
            <a:r>
              <a:rPr lang="tr-TR" b="1" dirty="0" smtClean="0"/>
              <a:t>Değerlendirme</a:t>
            </a:r>
            <a:endParaRPr lang="tr-TR" b="1" dirty="0"/>
          </a:p>
        </p:txBody>
      </p:sp>
      <p:sp>
        <p:nvSpPr>
          <p:cNvPr id="3" name="İçerik Yer Tutucusu 2"/>
          <p:cNvSpPr>
            <a:spLocks noGrp="1"/>
          </p:cNvSpPr>
          <p:nvPr>
            <p:ph idx="1"/>
          </p:nvPr>
        </p:nvSpPr>
        <p:spPr>
          <a:xfrm>
            <a:off x="5508104" y="1600200"/>
            <a:ext cx="3384376" cy="4925144"/>
          </a:xfrm>
        </p:spPr>
        <p:txBody>
          <a:bodyPr>
            <a:normAutofit/>
          </a:bodyPr>
          <a:lstStyle/>
          <a:p>
            <a:pPr marL="0" indent="0" algn="r">
              <a:buNone/>
            </a:pPr>
            <a:r>
              <a:rPr lang="tr-TR" dirty="0"/>
              <a:t>Değerlendirme en genel anlamı ile öğretmenin geliştirmiş olduğu materyali ne derece amaca hizmet ettiğini değerlendirdiği aşamadır. </a:t>
            </a:r>
          </a:p>
        </p:txBody>
      </p:sp>
      <p:graphicFrame>
        <p:nvGraphicFramePr>
          <p:cNvPr id="4" name="Diyagram 3"/>
          <p:cNvGraphicFramePr/>
          <p:nvPr>
            <p:extLst>
              <p:ext uri="{D42A27DB-BD31-4B8C-83A1-F6EECF244321}">
                <p14:modId xmlns:p14="http://schemas.microsoft.com/office/powerpoint/2010/main" val="731269039"/>
              </p:ext>
            </p:extLst>
          </p:nvPr>
        </p:nvGraphicFramePr>
        <p:xfrm>
          <a:off x="251520" y="1772816"/>
          <a:ext cx="5472608" cy="46085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6830206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Görsel Tasarım İlkeleri</a:t>
            </a:r>
          </a:p>
        </p:txBody>
      </p:sp>
      <p:sp>
        <p:nvSpPr>
          <p:cNvPr id="3" name="İçerik Yer Tutucusu 2"/>
          <p:cNvSpPr>
            <a:spLocks noGrp="1"/>
          </p:cNvSpPr>
          <p:nvPr>
            <p:ph idx="1"/>
          </p:nvPr>
        </p:nvSpPr>
        <p:spPr/>
        <p:txBody>
          <a:bodyPr>
            <a:normAutofit/>
          </a:bodyPr>
          <a:lstStyle/>
          <a:p>
            <a:pPr lvl="0"/>
            <a:r>
              <a:rPr lang="tr-TR" dirty="0"/>
              <a:t>Bütünlük</a:t>
            </a:r>
          </a:p>
          <a:p>
            <a:pPr lvl="0"/>
            <a:r>
              <a:rPr lang="tr-TR" dirty="0"/>
              <a:t>Basitlik</a:t>
            </a:r>
          </a:p>
          <a:p>
            <a:pPr lvl="0"/>
            <a:r>
              <a:rPr lang="tr-TR" dirty="0"/>
              <a:t>Yerleştirme (Hiyerarşi)</a:t>
            </a:r>
          </a:p>
          <a:p>
            <a:pPr lvl="0"/>
            <a:r>
              <a:rPr lang="tr-TR" dirty="0"/>
              <a:t>Yakınlık</a:t>
            </a:r>
          </a:p>
          <a:p>
            <a:pPr lvl="0"/>
            <a:r>
              <a:rPr lang="tr-TR" dirty="0"/>
              <a:t>Hizalama</a:t>
            </a:r>
          </a:p>
          <a:p>
            <a:pPr lvl="0"/>
            <a:r>
              <a:rPr lang="tr-TR" dirty="0"/>
              <a:t>Denge</a:t>
            </a:r>
          </a:p>
          <a:p>
            <a:pPr lvl="0"/>
            <a:r>
              <a:rPr lang="tr-TR" dirty="0"/>
              <a:t>Vurgu</a:t>
            </a:r>
          </a:p>
          <a:p>
            <a:endParaRPr lang="en-US" dirty="0" smtClean="0"/>
          </a:p>
        </p:txBody>
      </p:sp>
    </p:spTree>
    <p:extLst>
      <p:ext uri="{BB962C8B-B14F-4D97-AF65-F5344CB8AC3E}">
        <p14:creationId xmlns:p14="http://schemas.microsoft.com/office/powerpoint/2010/main" val="415556763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smtClean="0"/>
              <a:t>Bütünlük</a:t>
            </a:r>
            <a:endParaRPr lang="tr-TR" dirty="0"/>
          </a:p>
        </p:txBody>
      </p:sp>
      <p:sp>
        <p:nvSpPr>
          <p:cNvPr id="3" name="İçerik Yer Tutucusu 2"/>
          <p:cNvSpPr>
            <a:spLocks noGrp="1"/>
          </p:cNvSpPr>
          <p:nvPr>
            <p:ph idx="1"/>
          </p:nvPr>
        </p:nvSpPr>
        <p:spPr>
          <a:xfrm>
            <a:off x="179512" y="1340768"/>
            <a:ext cx="8856984" cy="4785395"/>
          </a:xfrm>
        </p:spPr>
        <p:txBody>
          <a:bodyPr/>
          <a:lstStyle/>
          <a:p>
            <a:pPr marL="0" indent="0">
              <a:buNone/>
            </a:pPr>
            <a:r>
              <a:rPr lang="tr-TR" dirty="0"/>
              <a:t>Bir görseli meydana getiren ögelerin bir bütün olarak görünmesini sağlayan, ögeler arasındaki ilişkidir. </a:t>
            </a:r>
          </a:p>
        </p:txBody>
      </p:sp>
      <p:pic>
        <p:nvPicPr>
          <p:cNvPr id="4" name="Resim 3" descr="http://www.ihsandurak.com/flashlar/su_dongusu.jpg"/>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611560" y="2852936"/>
            <a:ext cx="7488832" cy="3888432"/>
          </a:xfrm>
          <a:prstGeom prst="rect">
            <a:avLst/>
          </a:prstGeom>
          <a:noFill/>
          <a:ln>
            <a:noFill/>
          </a:ln>
        </p:spPr>
      </p:pic>
    </p:spTree>
    <p:extLst>
      <p:ext uri="{BB962C8B-B14F-4D97-AF65-F5344CB8AC3E}">
        <p14:creationId xmlns:p14="http://schemas.microsoft.com/office/powerpoint/2010/main" val="14073081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endParaRPr lang="tr-TR"/>
          </a:p>
        </p:txBody>
      </p:sp>
      <p:sp>
        <p:nvSpPr>
          <p:cNvPr id="3" name="İçerik Yer Tutucusu 2"/>
          <p:cNvSpPr>
            <a:spLocks noGrp="1"/>
          </p:cNvSpPr>
          <p:nvPr>
            <p:ph idx="1"/>
          </p:nvPr>
        </p:nvSpPr>
        <p:spPr/>
        <p:txBody>
          <a:bodyPr/>
          <a:lstStyle/>
          <a:p>
            <a:endParaRPr lang="tr-T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5" y="504684"/>
            <a:ext cx="6840760" cy="19454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AutoShape 3"/>
          <p:cNvSpPr>
            <a:spLocks noChangeArrowheads="1"/>
          </p:cNvSpPr>
          <p:nvPr/>
        </p:nvSpPr>
        <p:spPr bwMode="auto">
          <a:xfrm>
            <a:off x="467544" y="2708921"/>
            <a:ext cx="7916983" cy="3600400"/>
          </a:xfrm>
          <a:prstGeom prst="bracketPair">
            <a:avLst>
              <a:gd name="adj" fmla="val 16667"/>
            </a:avLst>
          </a:prstGeom>
          <a:ln w="44450">
            <a:solidFill>
              <a:srgbClr val="FABF8F"/>
            </a:solidFill>
            <a:round/>
            <a:headEnd/>
            <a:tailEnd/>
          </a:ln>
          <a:effectLst>
            <a:outerShdw dist="25400" dir="5400000" algn="ctr" rotWithShape="0">
              <a:srgbClr val="808080">
                <a:alpha val="35001"/>
              </a:srgbClr>
            </a:outerShdw>
          </a:effectLst>
        </p:spPr>
        <p:style>
          <a:lnRef idx="0">
            <a:scrgbClr r="0" g="0" b="0"/>
          </a:lnRef>
          <a:fillRef idx="1001">
            <a:schemeClr val="lt2"/>
          </a:fillRef>
          <a:effectRef idx="0">
            <a:scrgbClr r="0" g="0" b="0"/>
          </a:effectRef>
          <a:fontRef idx="major"/>
        </p:style>
        <p:txBody>
          <a:bodyPr vert="horz" wrap="square" lIns="91440" tIns="91440" rIns="91440" bIns="9144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tr-TR" b="1" i="0" u="none" strike="noStrike" cap="none" normalizeH="0" baseline="0" dirty="0" smtClean="0">
                <a:ln>
                  <a:noFill/>
                </a:ln>
                <a:effectLst/>
                <a:latin typeface="Calibri" pitchFamily="34" charset="0"/>
                <a:cs typeface="Arial" pitchFamily="34" charset="0"/>
              </a:rPr>
              <a:t>BÜTÜNLÜK</a:t>
            </a:r>
            <a:r>
              <a:rPr kumimoji="0" lang="tr-TR" b="0" i="0" u="none" strike="noStrike" cap="none" normalizeH="0" baseline="0" dirty="0" smtClean="0">
                <a:ln>
                  <a:noFill/>
                </a:ln>
                <a:effectLst/>
                <a:latin typeface="Calibri" pitchFamily="34" charset="0"/>
                <a:cs typeface="Arial" pitchFamily="34" charset="0"/>
              </a:rPr>
              <a:t> sağlayabilmek için:</a:t>
            </a:r>
          </a:p>
          <a:p>
            <a:pPr fontAlgn="base">
              <a:spcBef>
                <a:spcPct val="0"/>
              </a:spcBef>
              <a:spcAft>
                <a:spcPts val="1000"/>
              </a:spcAft>
              <a:buFont typeface="Wingdings" pitchFamily="2" charset="2"/>
              <a:buChar char="§"/>
            </a:pPr>
            <a:r>
              <a:rPr kumimoji="0" lang="tr-TR" b="0" i="0" u="none" strike="noStrike" cap="none" normalizeH="0" baseline="0" dirty="0" smtClean="0">
                <a:ln>
                  <a:noFill/>
                </a:ln>
                <a:effectLst/>
                <a:latin typeface="Cambria" pitchFamily="18" charset="0"/>
                <a:cs typeface="Arial" pitchFamily="34" charset="0"/>
              </a:rPr>
              <a:t>İlişkili nesneleri birbirine yakın olarak kullan (yakınlık-uzaklık ilkesi)</a:t>
            </a:r>
          </a:p>
          <a:p>
            <a:pPr marL="0" marR="0" lvl="0" indent="0" algn="just" defTabSz="914400" rtl="0" eaLnBrk="1" fontAlgn="base" latinLnBrk="0" hangingPunct="1">
              <a:lnSpc>
                <a:spcPct val="100000"/>
              </a:lnSpc>
              <a:spcBef>
                <a:spcPct val="0"/>
              </a:spcBef>
              <a:spcAft>
                <a:spcPts val="1000"/>
              </a:spcAft>
              <a:buClrTx/>
              <a:buSzTx/>
              <a:buFont typeface="Wingdings" pitchFamily="2" charset="2"/>
              <a:buChar char="§"/>
              <a:tabLst/>
            </a:pPr>
            <a:r>
              <a:rPr kumimoji="0" lang="tr-TR" b="0" i="0" u="none" strike="noStrike" cap="none" normalizeH="0" baseline="0" dirty="0" smtClean="0">
                <a:ln>
                  <a:noFill/>
                </a:ln>
                <a:effectLst/>
                <a:latin typeface="Cambria" pitchFamily="18" charset="0"/>
                <a:cs typeface="Arial" pitchFamily="34" charset="0"/>
              </a:rPr>
              <a:t>Tekrar eden nesneler, özellikler kullan (renk, yazı sitili, boyutu </a:t>
            </a:r>
            <a:r>
              <a:rPr kumimoji="0" lang="tr-TR" b="0" i="0" u="none" strike="noStrike" cap="none" normalizeH="0" baseline="0" dirty="0" err="1" smtClean="0">
                <a:ln>
                  <a:noFill/>
                </a:ln>
                <a:effectLst/>
                <a:latin typeface="Cambria" pitchFamily="18" charset="0"/>
                <a:cs typeface="Arial" pitchFamily="34" charset="0"/>
              </a:rPr>
              <a:t>vb</a:t>
            </a:r>
            <a:r>
              <a:rPr kumimoji="0" lang="tr-TR" b="0" i="0" u="none" strike="noStrike" cap="none" normalizeH="0" baseline="0" dirty="0" smtClean="0">
                <a:ln>
                  <a:noFill/>
                </a:ln>
                <a:effectLst/>
                <a:latin typeface="Cambria" pitchFamily="18" charset="0"/>
                <a:cs typeface="Arial" pitchFamily="34" charset="0"/>
              </a:rPr>
              <a:t>)</a:t>
            </a:r>
          </a:p>
          <a:p>
            <a:pPr marL="0" marR="0" lvl="0" indent="0" algn="just" defTabSz="914400" rtl="0" eaLnBrk="1" fontAlgn="base" latinLnBrk="0" hangingPunct="1">
              <a:lnSpc>
                <a:spcPct val="100000"/>
              </a:lnSpc>
              <a:spcBef>
                <a:spcPct val="0"/>
              </a:spcBef>
              <a:spcAft>
                <a:spcPts val="1000"/>
              </a:spcAft>
              <a:buClrTx/>
              <a:buSzTx/>
              <a:buFont typeface="Wingdings" pitchFamily="2" charset="2"/>
              <a:buChar char="§"/>
              <a:tabLst/>
            </a:pPr>
            <a:r>
              <a:rPr kumimoji="0" lang="tr-TR" b="0" i="0" u="none" strike="noStrike" cap="none" normalizeH="0" baseline="0" dirty="0" smtClean="0">
                <a:ln>
                  <a:noFill/>
                </a:ln>
                <a:effectLst/>
                <a:latin typeface="Cambria" pitchFamily="18" charset="0"/>
                <a:cs typeface="Arial" pitchFamily="34" charset="0"/>
              </a:rPr>
              <a:t>Nesneler arası bir ilişki olmasa bile yerleştirmede bir düzenin olması-dağınık olmaması</a:t>
            </a:r>
          </a:p>
          <a:p>
            <a:pPr marL="0" marR="0" lvl="0" indent="0" algn="just" defTabSz="914400" rtl="0" eaLnBrk="1" fontAlgn="base" latinLnBrk="0" hangingPunct="1">
              <a:lnSpc>
                <a:spcPct val="100000"/>
              </a:lnSpc>
              <a:spcBef>
                <a:spcPct val="0"/>
              </a:spcBef>
              <a:spcAft>
                <a:spcPts val="1000"/>
              </a:spcAft>
              <a:buClrTx/>
              <a:buSzTx/>
              <a:buFont typeface="Wingdings" pitchFamily="2" charset="2"/>
              <a:buChar char="§"/>
              <a:tabLst/>
            </a:pPr>
            <a:r>
              <a:rPr kumimoji="0" lang="tr-TR" b="0" i="0" u="none" strike="noStrike" cap="none" normalizeH="0" baseline="0" dirty="0" smtClean="0">
                <a:ln>
                  <a:noFill/>
                </a:ln>
                <a:effectLst/>
                <a:latin typeface="Cambria" pitchFamily="18" charset="0"/>
                <a:cs typeface="Arial" pitchFamily="34" charset="0"/>
              </a:rPr>
              <a:t>Genel bir şablonun oluşturulması</a:t>
            </a:r>
          </a:p>
          <a:p>
            <a:pPr marL="0" marR="0" lvl="0" indent="0" algn="just" defTabSz="914400" rtl="0" eaLnBrk="1" fontAlgn="base" latinLnBrk="0" hangingPunct="1">
              <a:lnSpc>
                <a:spcPct val="100000"/>
              </a:lnSpc>
              <a:spcBef>
                <a:spcPct val="0"/>
              </a:spcBef>
              <a:spcAft>
                <a:spcPts val="1000"/>
              </a:spcAft>
              <a:buClrTx/>
              <a:buSzTx/>
              <a:buFont typeface="Wingdings" pitchFamily="2" charset="2"/>
              <a:buChar char="§"/>
              <a:tabLst/>
            </a:pPr>
            <a:r>
              <a:rPr kumimoji="0" lang="tr-TR" b="0" i="0" u="none" strike="noStrike" cap="none" normalizeH="0" baseline="0" dirty="0" smtClean="0">
                <a:ln>
                  <a:noFill/>
                </a:ln>
                <a:effectLst/>
                <a:latin typeface="Cambria" pitchFamily="18" charset="0"/>
                <a:cs typeface="Arial" pitchFamily="34" charset="0"/>
              </a:rPr>
              <a:t>Ortak renk, yazı sitili ve boyutu gibi elementlerin kullanılması</a:t>
            </a:r>
          </a:p>
          <a:p>
            <a:pPr marL="0" marR="0" lvl="0" indent="0" algn="just" defTabSz="914400" rtl="0" eaLnBrk="1" fontAlgn="base" latinLnBrk="0" hangingPunct="1">
              <a:lnSpc>
                <a:spcPct val="100000"/>
              </a:lnSpc>
              <a:spcBef>
                <a:spcPct val="0"/>
              </a:spcBef>
              <a:spcAft>
                <a:spcPts val="1000"/>
              </a:spcAft>
              <a:buClrTx/>
              <a:buSzTx/>
              <a:buFont typeface="Wingdings" pitchFamily="2" charset="2"/>
              <a:buChar char="§"/>
              <a:tabLst/>
            </a:pPr>
            <a:r>
              <a:rPr kumimoji="0" lang="tr-TR" b="0" i="0" u="none" strike="noStrike" cap="none" normalizeH="0" baseline="0" dirty="0" smtClean="0">
                <a:ln>
                  <a:noFill/>
                </a:ln>
                <a:effectLst/>
                <a:latin typeface="Cambria" pitchFamily="18" charset="0"/>
                <a:cs typeface="Arial" pitchFamily="34" charset="0"/>
              </a:rPr>
              <a:t>Belirlenen tasarım özelliklerinin çalışma baştan-sona tekrarlanması, aynı olması</a:t>
            </a:r>
            <a:endParaRPr kumimoji="0" lang="tr-TR" sz="3200" b="0" i="0" u="none" strike="noStrike" cap="none" normalizeH="0" baseline="0" dirty="0" smtClean="0">
              <a:ln>
                <a:noFill/>
              </a:ln>
              <a:effectLst/>
              <a:latin typeface="Arial" pitchFamily="34" charset="0"/>
              <a:cs typeface="Arial" pitchFamily="34" charset="0"/>
            </a:endParaRPr>
          </a:p>
        </p:txBody>
      </p:sp>
    </p:spTree>
    <p:extLst>
      <p:ext uri="{BB962C8B-B14F-4D97-AF65-F5344CB8AC3E}">
        <p14:creationId xmlns:p14="http://schemas.microsoft.com/office/powerpoint/2010/main" val="932149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Basitlik</a:t>
            </a:r>
          </a:p>
        </p:txBody>
      </p:sp>
      <p:sp>
        <p:nvSpPr>
          <p:cNvPr id="3" name="İçerik Yer Tutucusu 2"/>
          <p:cNvSpPr>
            <a:spLocks noGrp="1"/>
          </p:cNvSpPr>
          <p:nvPr>
            <p:ph idx="1"/>
          </p:nvPr>
        </p:nvSpPr>
        <p:spPr/>
        <p:txBody>
          <a:bodyPr>
            <a:normAutofit lnSpcReduction="10000"/>
          </a:bodyPr>
          <a:lstStyle/>
          <a:p>
            <a:pPr marL="0" indent="0">
              <a:buNone/>
            </a:pPr>
            <a:r>
              <a:rPr lang="tr-TR" dirty="0" smtClean="0"/>
              <a:t>Ulaştırılmak </a:t>
            </a:r>
            <a:r>
              <a:rPr lang="tr-TR" dirty="0"/>
              <a:t>istenen mesajın açık, yalın ve basit olması </a:t>
            </a:r>
            <a:r>
              <a:rPr lang="tr-TR" dirty="0" smtClean="0"/>
              <a:t>gereklidir. </a:t>
            </a:r>
          </a:p>
          <a:p>
            <a:pPr marL="0" indent="0">
              <a:buNone/>
            </a:pPr>
            <a:r>
              <a:rPr lang="tr-TR" dirty="0" smtClean="0"/>
              <a:t>Dikkat </a:t>
            </a:r>
            <a:r>
              <a:rPr lang="tr-TR" dirty="0"/>
              <a:t>yöneltilirken bilinenle yenilik, basitlikle karışıklık, belirginlikle belirsizlik, arasında bir denge aranır. </a:t>
            </a:r>
            <a:endParaRPr lang="tr-TR" dirty="0" smtClean="0"/>
          </a:p>
          <a:p>
            <a:pPr marL="0" indent="0">
              <a:buNone/>
            </a:pPr>
            <a:r>
              <a:rPr lang="tr-TR" dirty="0" smtClean="0"/>
              <a:t>Tasarımdaki </a:t>
            </a:r>
            <a:r>
              <a:rPr lang="tr-TR" dirty="0"/>
              <a:t>gereksiz, mesaj ile doğrudan ilişkisi olmayan tasarım öğelerinin kullanılmaması olarak ta tanımlayabiliriz</a:t>
            </a:r>
            <a:r>
              <a:rPr lang="tr-TR" dirty="0" smtClean="0"/>
              <a:t>. </a:t>
            </a:r>
          </a:p>
          <a:p>
            <a:pPr marL="0" indent="0">
              <a:buNone/>
            </a:pPr>
            <a:r>
              <a:rPr lang="tr-TR" sz="2400" dirty="0" smtClean="0"/>
              <a:t>(</a:t>
            </a:r>
            <a:r>
              <a:rPr lang="tr-TR" sz="2400" dirty="0" err="1" smtClean="0"/>
              <a:t>Nike</a:t>
            </a:r>
            <a:r>
              <a:rPr lang="tr-TR" sz="2400" dirty="0" smtClean="0"/>
              <a:t> logosu gibi)</a:t>
            </a:r>
            <a:endParaRPr lang="tr-TR" sz="2400" dirty="0"/>
          </a:p>
          <a:p>
            <a:endParaRPr lang="tr-TR" dirty="0"/>
          </a:p>
        </p:txBody>
      </p:sp>
    </p:spTree>
    <p:extLst>
      <p:ext uri="{BB962C8B-B14F-4D97-AF65-F5344CB8AC3E}">
        <p14:creationId xmlns:p14="http://schemas.microsoft.com/office/powerpoint/2010/main" val="248628734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b="1" dirty="0"/>
              <a:t>Yerleştirme (Hiyerarşi)</a:t>
            </a:r>
          </a:p>
        </p:txBody>
      </p:sp>
      <p:sp>
        <p:nvSpPr>
          <p:cNvPr id="3" name="İçerik Yer Tutucusu 2"/>
          <p:cNvSpPr>
            <a:spLocks noGrp="1"/>
          </p:cNvSpPr>
          <p:nvPr>
            <p:ph idx="1"/>
          </p:nvPr>
        </p:nvSpPr>
        <p:spPr>
          <a:xfrm>
            <a:off x="457200" y="1600201"/>
            <a:ext cx="2962672" cy="4277071"/>
          </a:xfrm>
        </p:spPr>
        <p:txBody>
          <a:bodyPr>
            <a:normAutofit/>
          </a:bodyPr>
          <a:lstStyle/>
          <a:p>
            <a:pPr marL="0" indent="0">
              <a:buNone/>
            </a:pPr>
            <a:r>
              <a:rPr lang="tr-TR" sz="2400" dirty="0"/>
              <a:t>Bu ilke bilginin önem sırasına göre bir organizasyon içerisinde sunulmasına olan eğilimi ile ilgilidir. Bilginin hiyerarşik biçimde sunulması öğrencinin daha iyi öğrenmesine katkı sağlar. </a:t>
            </a:r>
          </a:p>
        </p:txBody>
      </p:sp>
      <p:graphicFrame>
        <p:nvGraphicFramePr>
          <p:cNvPr id="4" name="Diyagram 3"/>
          <p:cNvGraphicFramePr/>
          <p:nvPr>
            <p:extLst>
              <p:ext uri="{D42A27DB-BD31-4B8C-83A1-F6EECF244321}">
                <p14:modId xmlns:p14="http://schemas.microsoft.com/office/powerpoint/2010/main" val="2709558730"/>
              </p:ext>
            </p:extLst>
          </p:nvPr>
        </p:nvGraphicFramePr>
        <p:xfrm>
          <a:off x="4139952" y="1340768"/>
          <a:ext cx="4392488" cy="44644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Dikdörtgen 4"/>
          <p:cNvSpPr/>
          <p:nvPr/>
        </p:nvSpPr>
        <p:spPr>
          <a:xfrm>
            <a:off x="4716016" y="5877272"/>
            <a:ext cx="3151504" cy="369332"/>
          </a:xfrm>
          <a:prstGeom prst="rect">
            <a:avLst/>
          </a:prstGeom>
        </p:spPr>
        <p:txBody>
          <a:bodyPr wrap="none">
            <a:spAutoFit/>
          </a:bodyPr>
          <a:lstStyle/>
          <a:p>
            <a:r>
              <a:rPr lang="tr-TR" dirty="0" err="1" smtClean="0"/>
              <a:t>Maslow’un</a:t>
            </a:r>
            <a:r>
              <a:rPr lang="tr-TR" dirty="0" smtClean="0"/>
              <a:t> </a:t>
            </a:r>
            <a:r>
              <a:rPr lang="tr-TR" dirty="0"/>
              <a:t>İhtiyaçlar Hiyerarşisi</a:t>
            </a:r>
          </a:p>
        </p:txBody>
      </p:sp>
    </p:spTree>
    <p:extLst>
      <p:ext uri="{BB962C8B-B14F-4D97-AF65-F5344CB8AC3E}">
        <p14:creationId xmlns:p14="http://schemas.microsoft.com/office/powerpoint/2010/main" val="231802031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Yakınlık</a:t>
            </a:r>
          </a:p>
        </p:txBody>
      </p:sp>
      <p:sp>
        <p:nvSpPr>
          <p:cNvPr id="3" name="İçerik Yer Tutucusu 2"/>
          <p:cNvSpPr>
            <a:spLocks noGrp="1"/>
          </p:cNvSpPr>
          <p:nvPr>
            <p:ph idx="1"/>
          </p:nvPr>
        </p:nvSpPr>
        <p:spPr/>
        <p:txBody>
          <a:bodyPr>
            <a:normAutofit/>
          </a:bodyPr>
          <a:lstStyle/>
          <a:p>
            <a:pPr marL="0" indent="0">
              <a:buNone/>
            </a:pPr>
            <a:r>
              <a:rPr lang="tr-TR" sz="2400" dirty="0"/>
              <a:t>Bir görselde birbirine yakın ögeler birbiriyle ilişkili, uzak ögeler ise ilişkisiz olarak algılanır. Ögeler yakınlık bakımından birbirinden açıkça ayırt edilmedikçe, izleyenler bu ögeleri anlamlandırmaya çalışır, hangilerinin birlikte düşünüleceğine karar vererek gruplandırmaya çalışır. </a:t>
            </a:r>
          </a:p>
          <a:p>
            <a:endParaRPr lang="tr-TR" sz="2400" dirty="0"/>
          </a:p>
        </p:txBody>
      </p:sp>
      <p:graphicFrame>
        <p:nvGraphicFramePr>
          <p:cNvPr id="7" name="Diyagram 6"/>
          <p:cNvGraphicFramePr/>
          <p:nvPr>
            <p:extLst>
              <p:ext uri="{D42A27DB-BD31-4B8C-83A1-F6EECF244321}">
                <p14:modId xmlns:p14="http://schemas.microsoft.com/office/powerpoint/2010/main" val="3072537179"/>
              </p:ext>
            </p:extLst>
          </p:nvPr>
        </p:nvGraphicFramePr>
        <p:xfrm>
          <a:off x="899592" y="3717032"/>
          <a:ext cx="2798445" cy="258381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8" name="Diyagram 7"/>
          <p:cNvGraphicFramePr/>
          <p:nvPr>
            <p:extLst>
              <p:ext uri="{D42A27DB-BD31-4B8C-83A1-F6EECF244321}">
                <p14:modId xmlns:p14="http://schemas.microsoft.com/office/powerpoint/2010/main" val="2589352467"/>
              </p:ext>
            </p:extLst>
          </p:nvPr>
        </p:nvGraphicFramePr>
        <p:xfrm>
          <a:off x="5220072" y="3645024"/>
          <a:ext cx="2265680" cy="254381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272535108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endParaRPr lang="tr-TR"/>
          </a:p>
        </p:txBody>
      </p:sp>
      <p:sp>
        <p:nvSpPr>
          <p:cNvPr id="3" name="İçerik Yer Tutucusu 2"/>
          <p:cNvSpPr>
            <a:spLocks noGrp="1"/>
          </p:cNvSpPr>
          <p:nvPr>
            <p:ph idx="1"/>
          </p:nvPr>
        </p:nvSpPr>
        <p:spPr/>
        <p:txBody>
          <a:bodyPr/>
          <a:lstStyle/>
          <a:p>
            <a:endParaRPr lang="tr-TR" dirty="0"/>
          </a:p>
        </p:txBody>
      </p:sp>
      <p:pic>
        <p:nvPicPr>
          <p:cNvPr id="4" name="Resim 3"/>
          <p:cNvPicPr/>
          <p:nvPr/>
        </p:nvPicPr>
        <p:blipFill>
          <a:blip r:embed="rId2" cstate="email">
            <a:extLst>
              <a:ext uri="{28A0092B-C50C-407E-A947-70E740481C1C}">
                <a14:useLocalDpi xmlns:a14="http://schemas.microsoft.com/office/drawing/2010/main" val="0"/>
              </a:ext>
            </a:extLst>
          </a:blip>
          <a:stretch>
            <a:fillRect/>
          </a:stretch>
        </p:blipFill>
        <p:spPr>
          <a:xfrm>
            <a:off x="395536" y="1700808"/>
            <a:ext cx="8496944" cy="4248471"/>
          </a:xfrm>
          <a:prstGeom prst="rect">
            <a:avLst/>
          </a:prstGeom>
        </p:spPr>
      </p:pic>
    </p:spTree>
    <p:extLst>
      <p:ext uri="{BB962C8B-B14F-4D97-AF65-F5344CB8AC3E}">
        <p14:creationId xmlns:p14="http://schemas.microsoft.com/office/powerpoint/2010/main" val="375670983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Hizalama</a:t>
            </a:r>
          </a:p>
        </p:txBody>
      </p:sp>
      <p:sp>
        <p:nvSpPr>
          <p:cNvPr id="3" name="İçerik Yer Tutucusu 2"/>
          <p:cNvSpPr>
            <a:spLocks noGrp="1"/>
          </p:cNvSpPr>
          <p:nvPr>
            <p:ph idx="1"/>
          </p:nvPr>
        </p:nvSpPr>
        <p:spPr>
          <a:xfrm>
            <a:off x="5148064" y="1628800"/>
            <a:ext cx="3528392" cy="4525963"/>
          </a:xfrm>
        </p:spPr>
        <p:txBody>
          <a:bodyPr>
            <a:normAutofit fontScale="70000" lnSpcReduction="20000"/>
          </a:bodyPr>
          <a:lstStyle/>
          <a:p>
            <a:pPr marL="0" indent="0">
              <a:buNone/>
            </a:pPr>
            <a:r>
              <a:rPr lang="tr-TR" dirty="0"/>
              <a:t>Materyaldeki ögeler arasında dikey ve yatay çizgiler varmış gibi hizalanmış iseler izleyici bu unsurları ve aralarındaki ilişkileri daha çabuk kavrar (Demirel, 2001, s:35). Tasarım elementleri belirli bir hiza ile sunulduğunda izleyenlerin kafasında bir düzen oluşturur ve düzenli bilgiler düzensizlere göre daha kolay öğrenilir ve hatırlanırlar(Yalın, 2003, s:116). </a:t>
            </a:r>
          </a:p>
        </p:txBody>
      </p:sp>
      <p:pic>
        <p:nvPicPr>
          <p:cNvPr id="4" name="Resim 3" descr="http://www.listeniz.net/zblog/wp-content/uploads/2011/03/hizalama1-262x300.jpg"/>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467544" y="1484784"/>
            <a:ext cx="4464976" cy="5112568"/>
          </a:xfrm>
          <a:prstGeom prst="rect">
            <a:avLst/>
          </a:prstGeom>
          <a:noFill/>
          <a:ln>
            <a:noFill/>
          </a:ln>
        </p:spPr>
      </p:pic>
    </p:spTree>
    <p:extLst>
      <p:ext uri="{BB962C8B-B14F-4D97-AF65-F5344CB8AC3E}">
        <p14:creationId xmlns:p14="http://schemas.microsoft.com/office/powerpoint/2010/main" val="365487195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395536" y="1628800"/>
            <a:ext cx="8229600" cy="864096"/>
          </a:xfrm>
        </p:spPr>
        <p:txBody>
          <a:bodyPr>
            <a:normAutofit/>
          </a:bodyPr>
          <a:lstStyle/>
          <a:p>
            <a:pPr marL="0" indent="0">
              <a:buNone/>
            </a:pPr>
            <a:r>
              <a:rPr lang="tr-TR" sz="2800" dirty="0" smtClean="0">
                <a:solidFill>
                  <a:srgbClr val="C00000"/>
                </a:solidFill>
              </a:rPr>
              <a:t>Niçin e-materyal tasarlayayım ki?</a:t>
            </a:r>
            <a:endParaRPr lang="tr-TR" sz="2800" dirty="0">
              <a:solidFill>
                <a:srgbClr val="C00000"/>
              </a:solidFill>
            </a:endParaRPr>
          </a:p>
        </p:txBody>
      </p:sp>
      <p:sp>
        <p:nvSpPr>
          <p:cNvPr id="4" name="Dikdörtgen 3"/>
          <p:cNvSpPr/>
          <p:nvPr/>
        </p:nvSpPr>
        <p:spPr>
          <a:xfrm>
            <a:off x="1475656" y="2996952"/>
            <a:ext cx="3528392" cy="1384995"/>
          </a:xfrm>
          <a:prstGeom prst="rect">
            <a:avLst/>
          </a:prstGeom>
        </p:spPr>
        <p:txBody>
          <a:bodyPr wrap="square">
            <a:spAutoFit/>
          </a:bodyPr>
          <a:lstStyle/>
          <a:p>
            <a:r>
              <a:rPr lang="tr-TR" sz="2800" i="1" dirty="0" smtClean="0">
                <a:solidFill>
                  <a:srgbClr val="0070C0"/>
                </a:solidFill>
              </a:rPr>
              <a:t>Bulamadım,</a:t>
            </a:r>
          </a:p>
          <a:p>
            <a:r>
              <a:rPr lang="tr-TR" sz="2800" i="1" dirty="0" smtClean="0">
                <a:solidFill>
                  <a:srgbClr val="0070C0"/>
                </a:solidFill>
              </a:rPr>
              <a:t>Yeterli değil,</a:t>
            </a:r>
          </a:p>
          <a:p>
            <a:r>
              <a:rPr lang="tr-TR" sz="2800" i="1" dirty="0" smtClean="0">
                <a:solidFill>
                  <a:srgbClr val="0070C0"/>
                </a:solidFill>
              </a:rPr>
              <a:t>Düzenlenmesi gerek.</a:t>
            </a:r>
            <a:endParaRPr lang="tr-TR" sz="2800" i="1" dirty="0">
              <a:solidFill>
                <a:srgbClr val="0070C0"/>
              </a:solidFill>
            </a:endParaRPr>
          </a:p>
        </p:txBody>
      </p:sp>
    </p:spTree>
    <p:extLst>
      <p:ext uri="{BB962C8B-B14F-4D97-AF65-F5344CB8AC3E}">
        <p14:creationId xmlns:p14="http://schemas.microsoft.com/office/powerpoint/2010/main" val="1083090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endParaRPr lang="tr-TR"/>
          </a:p>
        </p:txBody>
      </p:sp>
      <p:sp>
        <p:nvSpPr>
          <p:cNvPr id="3" name="İçerik Yer Tutucusu 2"/>
          <p:cNvSpPr>
            <a:spLocks noGrp="1"/>
          </p:cNvSpPr>
          <p:nvPr>
            <p:ph idx="1"/>
          </p:nvPr>
        </p:nvSpPr>
        <p:spPr/>
        <p:txBody>
          <a:bodyPr/>
          <a:lstStyle/>
          <a:p>
            <a:endParaRPr lang="tr-TR"/>
          </a:p>
        </p:txBody>
      </p:sp>
      <p:pic>
        <p:nvPicPr>
          <p:cNvPr id="4" name="Resim 3"/>
          <p:cNvPicPr/>
          <p:nvPr/>
        </p:nvPicPr>
        <p:blipFill>
          <a:blip r:embed="rId2" cstate="email">
            <a:extLst>
              <a:ext uri="{28A0092B-C50C-407E-A947-70E740481C1C}">
                <a14:useLocalDpi xmlns:a14="http://schemas.microsoft.com/office/drawing/2010/main" val="0"/>
              </a:ext>
            </a:extLst>
          </a:blip>
          <a:stretch>
            <a:fillRect/>
          </a:stretch>
        </p:blipFill>
        <p:spPr>
          <a:xfrm>
            <a:off x="467544" y="1484784"/>
            <a:ext cx="8208912" cy="4680520"/>
          </a:xfrm>
          <a:prstGeom prst="rect">
            <a:avLst/>
          </a:prstGeom>
        </p:spPr>
      </p:pic>
    </p:spTree>
    <p:extLst>
      <p:ext uri="{BB962C8B-B14F-4D97-AF65-F5344CB8AC3E}">
        <p14:creationId xmlns:p14="http://schemas.microsoft.com/office/powerpoint/2010/main" val="200639743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Denge</a:t>
            </a:r>
          </a:p>
        </p:txBody>
      </p:sp>
      <p:sp>
        <p:nvSpPr>
          <p:cNvPr id="3" name="İçerik Yer Tutucusu 2"/>
          <p:cNvSpPr>
            <a:spLocks noGrp="1"/>
          </p:cNvSpPr>
          <p:nvPr>
            <p:ph idx="1"/>
          </p:nvPr>
        </p:nvSpPr>
        <p:spPr>
          <a:xfrm>
            <a:off x="457200" y="1600201"/>
            <a:ext cx="8229600" cy="1612776"/>
          </a:xfrm>
        </p:spPr>
        <p:txBody>
          <a:bodyPr>
            <a:normAutofit/>
          </a:bodyPr>
          <a:lstStyle/>
          <a:p>
            <a:pPr marL="0" indent="0">
              <a:buNone/>
            </a:pPr>
            <a:r>
              <a:rPr lang="tr-TR" sz="2400" dirty="0"/>
              <a:t>Denge tasarımlarımızda dikkat etmemiz gereken önemli bir ilkedir. Tasarım dengelenmemişse, izleyen kendini rahatsız hissedecek ve bir şeylerin yolunda gitmediğini düşünecektir. Denge ile ilgili iki tür yaklaşım vardır.</a:t>
            </a:r>
          </a:p>
          <a:p>
            <a:endParaRPr lang="tr-TR" sz="2400" dirty="0"/>
          </a:p>
        </p:txBody>
      </p:sp>
      <p:sp>
        <p:nvSpPr>
          <p:cNvPr id="4" name="Dikdörtgen 3"/>
          <p:cNvSpPr/>
          <p:nvPr/>
        </p:nvSpPr>
        <p:spPr>
          <a:xfrm>
            <a:off x="416496" y="3212976"/>
            <a:ext cx="8064896" cy="1015663"/>
          </a:xfrm>
          <a:prstGeom prst="rect">
            <a:avLst/>
          </a:prstGeom>
        </p:spPr>
        <p:txBody>
          <a:bodyPr wrap="square">
            <a:spAutoFit/>
          </a:bodyPr>
          <a:lstStyle/>
          <a:p>
            <a:r>
              <a:rPr lang="tr-TR" sz="2000" b="1" dirty="0"/>
              <a:t>Simetrik Denge:</a:t>
            </a:r>
            <a:r>
              <a:rPr lang="tr-TR" sz="2000" dirty="0"/>
              <a:t> Nesnelerin görselin merkezine göre ortadan ikiye bölündüğünde her iki tarafta da birbirinin aynı olacak şekilde yerleştirilmesi ile simetrik denge oluşur. Aşağıdaki resimde simetrik denge oluşturulmuştur.</a:t>
            </a:r>
          </a:p>
        </p:txBody>
      </p:sp>
      <p:pic>
        <p:nvPicPr>
          <p:cNvPr id="5" name="Resim 4"/>
          <p:cNvPicPr/>
          <p:nvPr/>
        </p:nvPicPr>
        <p:blipFill>
          <a:blip r:embed="rId2" cstate="print"/>
          <a:stretch>
            <a:fillRect/>
          </a:stretch>
        </p:blipFill>
        <p:spPr>
          <a:xfrm>
            <a:off x="416496" y="4228639"/>
            <a:ext cx="3939480" cy="2413000"/>
          </a:xfrm>
          <a:prstGeom prst="rect">
            <a:avLst/>
          </a:prstGeom>
        </p:spPr>
      </p:pic>
      <p:pic>
        <p:nvPicPr>
          <p:cNvPr id="6" name="Resim 5"/>
          <p:cNvPicPr/>
          <p:nvPr/>
        </p:nvPicPr>
        <p:blipFill>
          <a:blip r:embed="rId3" cstate="email">
            <a:extLst>
              <a:ext uri="{28A0092B-C50C-407E-A947-70E740481C1C}">
                <a14:useLocalDpi xmlns:a14="http://schemas.microsoft.com/office/drawing/2010/main" val="0"/>
              </a:ext>
            </a:extLst>
          </a:blip>
          <a:stretch>
            <a:fillRect/>
          </a:stretch>
        </p:blipFill>
        <p:spPr>
          <a:xfrm>
            <a:off x="4644008" y="4344526"/>
            <a:ext cx="4032448" cy="2181225"/>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extLst>
      <p:ext uri="{BB962C8B-B14F-4D97-AF65-F5344CB8AC3E}">
        <p14:creationId xmlns:p14="http://schemas.microsoft.com/office/powerpoint/2010/main" val="163878136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endParaRPr lang="tr-TR"/>
          </a:p>
        </p:txBody>
      </p:sp>
      <p:sp>
        <p:nvSpPr>
          <p:cNvPr id="3" name="İçerik Yer Tutucusu 2"/>
          <p:cNvSpPr>
            <a:spLocks noGrp="1"/>
          </p:cNvSpPr>
          <p:nvPr>
            <p:ph idx="1"/>
          </p:nvPr>
        </p:nvSpPr>
        <p:spPr>
          <a:xfrm>
            <a:off x="457200" y="1600201"/>
            <a:ext cx="8229600" cy="1252736"/>
          </a:xfrm>
        </p:spPr>
        <p:txBody>
          <a:bodyPr>
            <a:normAutofit/>
          </a:bodyPr>
          <a:lstStyle/>
          <a:p>
            <a:pPr marL="0" indent="0">
              <a:buNone/>
            </a:pPr>
            <a:r>
              <a:rPr lang="tr-TR" sz="2400" b="1" dirty="0"/>
              <a:t>Asimetrik Denge:</a:t>
            </a:r>
            <a:r>
              <a:rPr lang="tr-TR" sz="2400" dirty="0"/>
              <a:t> Farklı nesneler sayfaya ağırlıkları ölçüsünde yerleştirildiğinde asimetrik denge oluşur. Bu şekilde materyale belirli bir ölçüde hareketlilik kazandırılabilir.</a:t>
            </a:r>
          </a:p>
        </p:txBody>
      </p:sp>
      <p:pic>
        <p:nvPicPr>
          <p:cNvPr id="4" name="Resim 3"/>
          <p:cNvPicPr/>
          <p:nvPr/>
        </p:nvPicPr>
        <p:blipFill>
          <a:blip r:embed="rId2" cstate="email"/>
          <a:stretch>
            <a:fillRect/>
          </a:stretch>
        </p:blipFill>
        <p:spPr>
          <a:xfrm>
            <a:off x="539552" y="3284984"/>
            <a:ext cx="4032448" cy="3096343"/>
          </a:xfrm>
          <a:prstGeom prst="rect">
            <a:avLst/>
          </a:prstGeom>
        </p:spPr>
      </p:pic>
      <p:pic>
        <p:nvPicPr>
          <p:cNvPr id="5" name="Resim 4"/>
          <p:cNvPicPr/>
          <p:nvPr/>
        </p:nvPicPr>
        <p:blipFill>
          <a:blip r:embed="rId3" cstate="print"/>
          <a:stretch>
            <a:fillRect/>
          </a:stretch>
        </p:blipFill>
        <p:spPr>
          <a:xfrm>
            <a:off x="5004048" y="3284984"/>
            <a:ext cx="3960440" cy="3240360"/>
          </a:xfrm>
          <a:prstGeom prst="rect">
            <a:avLst/>
          </a:prstGeom>
        </p:spPr>
      </p:pic>
    </p:spTree>
    <p:extLst>
      <p:ext uri="{BB962C8B-B14F-4D97-AF65-F5344CB8AC3E}">
        <p14:creationId xmlns:p14="http://schemas.microsoft.com/office/powerpoint/2010/main" val="294052792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Vurgu</a:t>
            </a:r>
          </a:p>
        </p:txBody>
      </p:sp>
      <p:sp>
        <p:nvSpPr>
          <p:cNvPr id="3" name="İçerik Yer Tutucusu 2"/>
          <p:cNvSpPr>
            <a:spLocks noGrp="1"/>
          </p:cNvSpPr>
          <p:nvPr>
            <p:ph idx="1"/>
          </p:nvPr>
        </p:nvSpPr>
        <p:spPr>
          <a:xfrm>
            <a:off x="457200" y="1600201"/>
            <a:ext cx="8229600" cy="2116832"/>
          </a:xfrm>
        </p:spPr>
        <p:txBody>
          <a:bodyPr>
            <a:normAutofit/>
          </a:bodyPr>
          <a:lstStyle/>
          <a:p>
            <a:pPr marL="0" indent="0">
              <a:buNone/>
            </a:pPr>
            <a:r>
              <a:rPr lang="tr-TR" sz="2400" dirty="0"/>
              <a:t>Materyalde belli bir bölüme dikkat çekme olayıdır. Öğrencilerin görselin belli bir noktasına yoğunlaşması isteniyorsa vurgu kullanılabilir. Vurgu farklı renk ve doku kullanımı, odaklanacak noktanın boyutunun değiştirilmesi, , yön gösteren çizgilerin kullanılması şeklinde yapılabilir. </a:t>
            </a:r>
          </a:p>
          <a:p>
            <a:endParaRPr lang="tr-TR" sz="2400" dirty="0"/>
          </a:p>
        </p:txBody>
      </p:sp>
      <p:pic>
        <p:nvPicPr>
          <p:cNvPr id="4" name="Resim 3"/>
          <p:cNvPicPr/>
          <p:nvPr/>
        </p:nvPicPr>
        <p:blipFill>
          <a:blip r:embed="rId2" cstate="email">
            <a:extLst>
              <a:ext uri="{28A0092B-C50C-407E-A947-70E740481C1C}">
                <a14:useLocalDpi xmlns:a14="http://schemas.microsoft.com/office/drawing/2010/main" val="0"/>
              </a:ext>
            </a:extLst>
          </a:blip>
          <a:stretch>
            <a:fillRect/>
          </a:stretch>
        </p:blipFill>
        <p:spPr>
          <a:xfrm>
            <a:off x="539552" y="3933056"/>
            <a:ext cx="3672408" cy="2016224"/>
          </a:xfrm>
          <a:prstGeom prst="rect">
            <a:avLst/>
          </a:prstGeom>
        </p:spPr>
      </p:pic>
      <p:pic>
        <p:nvPicPr>
          <p:cNvPr id="5" name="Resim 4" descr="focus"/>
          <p:cNvPicPr/>
          <p:nvPr/>
        </p:nvPicPr>
        <p:blipFill>
          <a:blip r:embed="rId3" cstate="email"/>
          <a:srcRect/>
          <a:stretch>
            <a:fillRect/>
          </a:stretch>
        </p:blipFill>
        <p:spPr bwMode="auto">
          <a:xfrm>
            <a:off x="4551784" y="3933056"/>
            <a:ext cx="3764632" cy="2016224"/>
          </a:xfrm>
          <a:prstGeom prst="rect">
            <a:avLst/>
          </a:prstGeom>
          <a:noFill/>
        </p:spPr>
      </p:pic>
    </p:spTree>
    <p:extLst>
      <p:ext uri="{BB962C8B-B14F-4D97-AF65-F5344CB8AC3E}">
        <p14:creationId xmlns:p14="http://schemas.microsoft.com/office/powerpoint/2010/main" val="350642867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endParaRPr lang="tr-TR"/>
          </a:p>
        </p:txBody>
      </p:sp>
      <p:sp>
        <p:nvSpPr>
          <p:cNvPr id="3" name="İçerik Yer Tutucusu 2"/>
          <p:cNvSpPr>
            <a:spLocks noGrp="1"/>
          </p:cNvSpPr>
          <p:nvPr>
            <p:ph idx="1"/>
          </p:nvPr>
        </p:nvSpPr>
        <p:spPr/>
        <p:txBody>
          <a:bodyPr/>
          <a:lstStyle/>
          <a:p>
            <a:endParaRPr lang="tr-TR"/>
          </a:p>
        </p:txBody>
      </p:sp>
      <p:pic>
        <p:nvPicPr>
          <p:cNvPr id="4" name="Resim 3"/>
          <p:cNvPicPr/>
          <p:nvPr/>
        </p:nvPicPr>
        <p:blipFill>
          <a:blip r:embed="rId2" cstate="print">
            <a:extLst>
              <a:ext uri="{28A0092B-C50C-407E-A947-70E740481C1C}">
                <a14:useLocalDpi xmlns:a14="http://schemas.microsoft.com/office/drawing/2010/main" val="0"/>
              </a:ext>
            </a:extLst>
          </a:blip>
          <a:stretch>
            <a:fillRect/>
          </a:stretch>
        </p:blipFill>
        <p:spPr>
          <a:xfrm>
            <a:off x="539552" y="404664"/>
            <a:ext cx="8352928" cy="5976664"/>
          </a:xfrm>
          <a:prstGeom prst="rect">
            <a:avLst/>
          </a:prstGeom>
        </p:spPr>
      </p:pic>
    </p:spTree>
    <p:extLst>
      <p:ext uri="{BB962C8B-B14F-4D97-AF65-F5344CB8AC3E}">
        <p14:creationId xmlns:p14="http://schemas.microsoft.com/office/powerpoint/2010/main" val="145269048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Görsel Tasarım Ögeleri</a:t>
            </a:r>
          </a:p>
        </p:txBody>
      </p:sp>
      <p:sp>
        <p:nvSpPr>
          <p:cNvPr id="3" name="İçerik Yer Tutucusu 2"/>
          <p:cNvSpPr>
            <a:spLocks noGrp="1"/>
          </p:cNvSpPr>
          <p:nvPr>
            <p:ph idx="1"/>
          </p:nvPr>
        </p:nvSpPr>
        <p:spPr/>
        <p:txBody>
          <a:bodyPr>
            <a:normAutofit lnSpcReduction="10000"/>
          </a:bodyPr>
          <a:lstStyle/>
          <a:p>
            <a:pPr lvl="0"/>
            <a:r>
              <a:rPr lang="tr-TR" dirty="0"/>
              <a:t>Nokta ve Çizgi</a:t>
            </a:r>
          </a:p>
          <a:p>
            <a:pPr lvl="0"/>
            <a:r>
              <a:rPr lang="tr-TR" dirty="0"/>
              <a:t>Şekil</a:t>
            </a:r>
          </a:p>
          <a:p>
            <a:pPr lvl="0"/>
            <a:r>
              <a:rPr lang="tr-TR" dirty="0"/>
              <a:t>Renk</a:t>
            </a:r>
          </a:p>
          <a:p>
            <a:pPr lvl="0"/>
            <a:r>
              <a:rPr lang="tr-TR" dirty="0"/>
              <a:t>Yazı</a:t>
            </a:r>
          </a:p>
          <a:p>
            <a:pPr lvl="0"/>
            <a:r>
              <a:rPr lang="tr-TR" dirty="0"/>
              <a:t>Boşluk</a:t>
            </a:r>
          </a:p>
          <a:p>
            <a:pPr lvl="0"/>
            <a:r>
              <a:rPr lang="tr-TR" dirty="0"/>
              <a:t>Doku</a:t>
            </a:r>
          </a:p>
          <a:p>
            <a:pPr lvl="0"/>
            <a:r>
              <a:rPr lang="tr-TR" dirty="0" smtClean="0"/>
              <a:t>Boyut</a:t>
            </a:r>
          </a:p>
          <a:p>
            <a:pPr lvl="0"/>
            <a:r>
              <a:rPr lang="tr-TR" dirty="0" smtClean="0"/>
              <a:t>Değer</a:t>
            </a:r>
            <a:endParaRPr lang="tr-TR" dirty="0"/>
          </a:p>
          <a:p>
            <a:pPr marL="0" indent="0">
              <a:buNone/>
            </a:pPr>
            <a:endParaRPr lang="tr-TR" dirty="0"/>
          </a:p>
        </p:txBody>
      </p:sp>
    </p:spTree>
    <p:extLst>
      <p:ext uri="{BB962C8B-B14F-4D97-AF65-F5344CB8AC3E}">
        <p14:creationId xmlns:p14="http://schemas.microsoft.com/office/powerpoint/2010/main" val="26914726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a:bodyPr>
          <a:lstStyle/>
          <a:p>
            <a:pPr lvl="0"/>
            <a:r>
              <a:rPr lang="tr-TR" dirty="0"/>
              <a:t>Nokta ve </a:t>
            </a:r>
            <a:r>
              <a:rPr lang="tr-TR" dirty="0" smtClean="0"/>
              <a:t>Çizgi</a:t>
            </a:r>
            <a:endParaRPr lang="tr-TR" dirty="0"/>
          </a:p>
        </p:txBody>
      </p:sp>
      <p:sp>
        <p:nvSpPr>
          <p:cNvPr id="3" name="İçerik Yer Tutucusu 2"/>
          <p:cNvSpPr>
            <a:spLocks noGrp="1"/>
          </p:cNvSpPr>
          <p:nvPr>
            <p:ph idx="1"/>
          </p:nvPr>
        </p:nvSpPr>
        <p:spPr/>
        <p:txBody>
          <a:bodyPr/>
          <a:lstStyle/>
          <a:p>
            <a:endParaRPr lang="tr-TR" dirty="0"/>
          </a:p>
        </p:txBody>
      </p:sp>
      <p:pic>
        <p:nvPicPr>
          <p:cNvPr id="4" name="Resim 3"/>
          <p:cNvPicPr/>
          <p:nvPr/>
        </p:nvPicPr>
        <p:blipFill>
          <a:blip r:embed="rId2" cstate="print">
            <a:extLst>
              <a:ext uri="{28A0092B-C50C-407E-A947-70E740481C1C}">
                <a14:useLocalDpi xmlns:a14="http://schemas.microsoft.com/office/drawing/2010/main" val="0"/>
              </a:ext>
            </a:extLst>
          </a:blip>
          <a:stretch>
            <a:fillRect/>
          </a:stretch>
        </p:blipFill>
        <p:spPr>
          <a:xfrm>
            <a:off x="755576" y="1752456"/>
            <a:ext cx="7560840" cy="4268832"/>
          </a:xfrm>
          <a:prstGeom prst="rect">
            <a:avLst/>
          </a:prstGeom>
        </p:spPr>
      </p:pic>
    </p:spTree>
    <p:extLst>
      <p:ext uri="{BB962C8B-B14F-4D97-AF65-F5344CB8AC3E}">
        <p14:creationId xmlns:p14="http://schemas.microsoft.com/office/powerpoint/2010/main" val="126253139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Şekil</a:t>
            </a:r>
          </a:p>
        </p:txBody>
      </p:sp>
      <p:sp>
        <p:nvSpPr>
          <p:cNvPr id="3" name="İçerik Yer Tutucusu 2"/>
          <p:cNvSpPr>
            <a:spLocks noGrp="1"/>
          </p:cNvSpPr>
          <p:nvPr>
            <p:ph idx="1"/>
          </p:nvPr>
        </p:nvSpPr>
        <p:spPr/>
        <p:txBody>
          <a:bodyPr/>
          <a:lstStyle/>
          <a:p>
            <a:endParaRPr lang="tr-TR" dirty="0"/>
          </a:p>
        </p:txBody>
      </p:sp>
      <p:pic>
        <p:nvPicPr>
          <p:cNvPr id="4" name="Resim 3" descr="http://www.bittbox.com/wp-content/uploads/2010/01/flower_silhouettes.gif"/>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1560" y="1628800"/>
            <a:ext cx="3601720" cy="2324735"/>
          </a:xfrm>
          <a:prstGeom prst="rect">
            <a:avLst/>
          </a:prstGeom>
          <a:noFill/>
          <a:ln>
            <a:noFill/>
          </a:ln>
        </p:spPr>
      </p:pic>
      <p:pic>
        <p:nvPicPr>
          <p:cNvPr id="5" name="Resim 4"/>
          <p:cNvPicPr/>
          <p:nvPr/>
        </p:nvPicPr>
        <p:blipFill>
          <a:blip r:embed="rId3" cstate="email"/>
          <a:stretch>
            <a:fillRect/>
          </a:stretch>
        </p:blipFill>
        <p:spPr>
          <a:xfrm>
            <a:off x="4644008" y="3356992"/>
            <a:ext cx="3914135" cy="2745611"/>
          </a:xfrm>
          <a:prstGeom prst="rect">
            <a:avLst/>
          </a:prstGeom>
        </p:spPr>
      </p:pic>
    </p:spTree>
    <p:extLst>
      <p:ext uri="{BB962C8B-B14F-4D97-AF65-F5344CB8AC3E}">
        <p14:creationId xmlns:p14="http://schemas.microsoft.com/office/powerpoint/2010/main" val="126610634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Renk</a:t>
            </a:r>
          </a:p>
        </p:txBody>
      </p:sp>
      <p:pic>
        <p:nvPicPr>
          <p:cNvPr id="4" name="Resim 3"/>
          <p:cNvPicPr/>
          <p:nvPr/>
        </p:nvPicPr>
        <p:blipFill>
          <a:blip r:embed="rId2" cstate="email"/>
          <a:srcRect/>
          <a:stretch>
            <a:fillRect/>
          </a:stretch>
        </p:blipFill>
        <p:spPr bwMode="auto">
          <a:xfrm>
            <a:off x="6834475" y="1179238"/>
            <a:ext cx="1739900" cy="1835785"/>
          </a:xfrm>
          <a:prstGeom prst="rect">
            <a:avLst/>
          </a:prstGeom>
          <a:noFill/>
          <a:ln w="9525">
            <a:noFill/>
            <a:miter lim="800000"/>
            <a:headEnd/>
            <a:tailEnd/>
          </a:ln>
        </p:spPr>
      </p:pic>
      <p:pic>
        <p:nvPicPr>
          <p:cNvPr id="5" name="İçerik Yer Tutucusu 4"/>
          <p:cNvPicPr>
            <a:picLocks noGrp="1"/>
          </p:cNvPicPr>
          <p:nvPr>
            <p:ph idx="1"/>
          </p:nvPr>
        </p:nvPicPr>
        <p:blipFill>
          <a:blip r:embed="rId3" cstate="email"/>
          <a:srcRect/>
          <a:stretch>
            <a:fillRect/>
          </a:stretch>
        </p:blipFill>
        <p:spPr bwMode="auto">
          <a:xfrm>
            <a:off x="6828125" y="3072113"/>
            <a:ext cx="1752600" cy="1876425"/>
          </a:xfrm>
          <a:prstGeom prst="rect">
            <a:avLst/>
          </a:prstGeom>
          <a:noFill/>
          <a:ln w="9525">
            <a:noFill/>
            <a:miter lim="800000"/>
            <a:headEnd/>
            <a:tailEnd/>
          </a:ln>
        </p:spPr>
      </p:pic>
      <p:pic>
        <p:nvPicPr>
          <p:cNvPr id="6" name="Resim 5"/>
          <p:cNvPicPr/>
          <p:nvPr/>
        </p:nvPicPr>
        <p:blipFill>
          <a:blip r:embed="rId4" cstate="email"/>
          <a:srcRect/>
          <a:stretch>
            <a:fillRect/>
          </a:stretch>
        </p:blipFill>
        <p:spPr bwMode="auto">
          <a:xfrm>
            <a:off x="6936710" y="4948538"/>
            <a:ext cx="1535430" cy="1835785"/>
          </a:xfrm>
          <a:prstGeom prst="rect">
            <a:avLst/>
          </a:prstGeom>
          <a:noFill/>
          <a:ln w="9525">
            <a:noFill/>
            <a:miter lim="800000"/>
            <a:headEnd/>
            <a:tailEnd/>
          </a:ln>
        </p:spPr>
      </p:pic>
      <p:sp>
        <p:nvSpPr>
          <p:cNvPr id="3" name="Dikdörtgen 2"/>
          <p:cNvSpPr/>
          <p:nvPr/>
        </p:nvSpPr>
        <p:spPr>
          <a:xfrm>
            <a:off x="2195736" y="3861048"/>
            <a:ext cx="3337837" cy="369332"/>
          </a:xfrm>
          <a:prstGeom prst="rect">
            <a:avLst/>
          </a:prstGeom>
        </p:spPr>
        <p:txBody>
          <a:bodyPr wrap="none">
            <a:spAutoFit/>
          </a:bodyPr>
          <a:lstStyle/>
          <a:p>
            <a:r>
              <a:rPr lang="tr-TR" dirty="0"/>
              <a:t>İkincil Renkler: Portakal, Yeşil Mor</a:t>
            </a:r>
            <a:endParaRPr lang="tr-TR" dirty="0"/>
          </a:p>
        </p:txBody>
      </p:sp>
      <p:sp>
        <p:nvSpPr>
          <p:cNvPr id="7" name="Dikdörtgen 6"/>
          <p:cNvSpPr/>
          <p:nvPr/>
        </p:nvSpPr>
        <p:spPr>
          <a:xfrm>
            <a:off x="2195736" y="1727798"/>
            <a:ext cx="3034549" cy="369332"/>
          </a:xfrm>
          <a:prstGeom prst="rect">
            <a:avLst/>
          </a:prstGeom>
        </p:spPr>
        <p:txBody>
          <a:bodyPr wrap="none">
            <a:spAutoFit/>
          </a:bodyPr>
          <a:lstStyle/>
          <a:p>
            <a:r>
              <a:rPr lang="tr-TR" dirty="0" smtClean="0"/>
              <a:t>Ana Renkler: Kırmızı, Sarı Mavi</a:t>
            </a:r>
            <a:endParaRPr lang="tr-TR" dirty="0"/>
          </a:p>
        </p:txBody>
      </p:sp>
      <p:sp>
        <p:nvSpPr>
          <p:cNvPr id="8" name="Dikdörtgen 7"/>
          <p:cNvSpPr/>
          <p:nvPr/>
        </p:nvSpPr>
        <p:spPr>
          <a:xfrm>
            <a:off x="2843808" y="5498884"/>
            <a:ext cx="1267526" cy="369332"/>
          </a:xfrm>
          <a:prstGeom prst="rect">
            <a:avLst/>
          </a:prstGeom>
        </p:spPr>
        <p:txBody>
          <a:bodyPr wrap="none">
            <a:spAutoFit/>
          </a:bodyPr>
          <a:lstStyle/>
          <a:p>
            <a:r>
              <a:rPr lang="tr-TR" dirty="0"/>
              <a:t>Ara Renkler</a:t>
            </a:r>
            <a:endParaRPr lang="tr-TR" dirty="0"/>
          </a:p>
        </p:txBody>
      </p:sp>
    </p:spTree>
    <p:extLst>
      <p:ext uri="{BB962C8B-B14F-4D97-AF65-F5344CB8AC3E}">
        <p14:creationId xmlns:p14="http://schemas.microsoft.com/office/powerpoint/2010/main" val="24079340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endParaRPr lang="tr-TR"/>
          </a:p>
        </p:txBody>
      </p:sp>
      <p:sp>
        <p:nvSpPr>
          <p:cNvPr id="3" name="İçerik Yer Tutucusu 2"/>
          <p:cNvSpPr>
            <a:spLocks noGrp="1"/>
          </p:cNvSpPr>
          <p:nvPr>
            <p:ph idx="1"/>
          </p:nvPr>
        </p:nvSpPr>
        <p:spPr/>
        <p:txBody>
          <a:bodyPr/>
          <a:lstStyle/>
          <a:p>
            <a:r>
              <a:rPr lang="tr-TR" b="1" dirty="0"/>
              <a:t> </a:t>
            </a:r>
            <a:endParaRPr lang="tr-TR" dirty="0"/>
          </a:p>
          <a:p>
            <a:r>
              <a:rPr lang="tr-TR" b="1" dirty="0"/>
              <a:t>Yazı rengi – alt zemin rengi uyum şeması</a:t>
            </a:r>
            <a:endParaRPr lang="tr-TR" dirty="0"/>
          </a:p>
          <a:p>
            <a:endParaRPr lang="tr-TR" dirty="0"/>
          </a:p>
        </p:txBody>
      </p:sp>
      <p:pic>
        <p:nvPicPr>
          <p:cNvPr id="4" name="Resim 3"/>
          <p:cNvPicPr/>
          <p:nvPr/>
        </p:nvPicPr>
        <p:blipFill>
          <a:blip r:embed="rId2" cstate="print"/>
          <a:srcRect/>
          <a:stretch>
            <a:fillRect/>
          </a:stretch>
        </p:blipFill>
        <p:spPr bwMode="auto">
          <a:xfrm>
            <a:off x="1403648" y="3140968"/>
            <a:ext cx="6552728" cy="2676897"/>
          </a:xfrm>
          <a:prstGeom prst="rect">
            <a:avLst/>
          </a:prstGeom>
          <a:noFill/>
          <a:ln w="9525">
            <a:noFill/>
            <a:miter lim="800000"/>
            <a:headEnd/>
            <a:tailEnd/>
          </a:ln>
        </p:spPr>
      </p:pic>
    </p:spTree>
    <p:extLst>
      <p:ext uri="{BB962C8B-B14F-4D97-AF65-F5344CB8AC3E}">
        <p14:creationId xmlns:p14="http://schemas.microsoft.com/office/powerpoint/2010/main" val="769259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323528" y="274638"/>
            <a:ext cx="8363272" cy="1143000"/>
          </a:xfrm>
        </p:spPr>
        <p:txBody>
          <a:bodyPr>
            <a:normAutofit/>
          </a:bodyPr>
          <a:lstStyle/>
          <a:p>
            <a:pPr algn="l"/>
            <a:r>
              <a:rPr lang="tr-TR" sz="3200" b="1" dirty="0" smtClean="0"/>
              <a:t>Tasarlamada Dikkate Alınacak Faktörler</a:t>
            </a:r>
            <a:endParaRPr lang="tr-TR" sz="3200" b="1" dirty="0"/>
          </a:p>
        </p:txBody>
      </p:sp>
      <p:sp>
        <p:nvSpPr>
          <p:cNvPr id="3" name="İçerik Yer Tutucusu 2"/>
          <p:cNvSpPr>
            <a:spLocks noGrp="1"/>
          </p:cNvSpPr>
          <p:nvPr>
            <p:ph idx="1"/>
          </p:nvPr>
        </p:nvSpPr>
        <p:spPr/>
        <p:txBody>
          <a:bodyPr>
            <a:normAutofit/>
          </a:bodyPr>
          <a:lstStyle/>
          <a:p>
            <a:pPr marL="0" indent="0">
              <a:buNone/>
            </a:pPr>
            <a:r>
              <a:rPr lang="tr-TR" dirty="0"/>
              <a:t>E-materyal geliştirecek öğretmenin her şeyden önce e-materyal geliştirmenin bir süreç olduğunun farkında olması ve bu süreci oluşturan temel bileşenlerin neler olduğu konusunda bilgi sahibi olması, geliştirilecek olan materyalin hem etki seviyesini artıracak, hem de sürecin daha planlı ve kolay yürümesini sağlayacaktır. </a:t>
            </a:r>
          </a:p>
        </p:txBody>
      </p:sp>
    </p:spTree>
    <p:extLst>
      <p:ext uri="{BB962C8B-B14F-4D97-AF65-F5344CB8AC3E}">
        <p14:creationId xmlns:p14="http://schemas.microsoft.com/office/powerpoint/2010/main" val="198166239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Yazı (Tipografi)</a:t>
            </a:r>
          </a:p>
        </p:txBody>
      </p:sp>
      <p:sp>
        <p:nvSpPr>
          <p:cNvPr id="3" name="İçerik Yer Tutucusu 2"/>
          <p:cNvSpPr>
            <a:spLocks noGrp="1"/>
          </p:cNvSpPr>
          <p:nvPr>
            <p:ph idx="1"/>
          </p:nvPr>
        </p:nvSpPr>
        <p:spPr/>
        <p:txBody>
          <a:bodyPr/>
          <a:lstStyle/>
          <a:p>
            <a:endParaRPr lang="tr-TR"/>
          </a:p>
        </p:txBody>
      </p:sp>
      <p:grpSp>
        <p:nvGrpSpPr>
          <p:cNvPr id="4" name="Group 2"/>
          <p:cNvGrpSpPr>
            <a:grpSpLocks/>
          </p:cNvGrpSpPr>
          <p:nvPr/>
        </p:nvGrpSpPr>
        <p:grpSpPr bwMode="auto">
          <a:xfrm>
            <a:off x="899592" y="2204864"/>
            <a:ext cx="7272808" cy="3892649"/>
            <a:chOff x="2723" y="2444"/>
            <a:chExt cx="5379" cy="3930"/>
          </a:xfrm>
        </p:grpSpPr>
        <p:sp>
          <p:nvSpPr>
            <p:cNvPr id="5" name="Text Box 3"/>
            <p:cNvSpPr txBox="1">
              <a:spLocks noChangeArrowheads="1"/>
            </p:cNvSpPr>
            <p:nvPr/>
          </p:nvSpPr>
          <p:spPr bwMode="auto">
            <a:xfrm>
              <a:off x="2723" y="2444"/>
              <a:ext cx="5379" cy="181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tr-TR" sz="2000" b="0" i="0" u="none" strike="noStrike" cap="none" normalizeH="0" baseline="0" smtClean="0">
                  <a:ln>
                    <a:noFill/>
                  </a:ln>
                  <a:solidFill>
                    <a:schemeClr val="tx1"/>
                  </a:solidFill>
                  <a:effectLst/>
                  <a:latin typeface="Calibri" pitchFamily="34" charset="0"/>
                  <a:cs typeface="Arial" pitchFamily="34" charset="0"/>
                </a:rPr>
                <a:t>OKUNABİLİRLİK İÇİN KÜÇÜK HARF KULLANIMINI TERCİH EDİN. YAZININ KÜÇÜK BİR BÖLÜMÜ BÜYÜK HARFLERLE YAZILABİLİR ANCAK CÜMLENİN TAMAMI VEYA ÜÇ KELİMEDEN DAHA UZUN YAZILAR KÜÇÜK HARFLER KULLANILARAK YAZILMALIDIR.</a:t>
              </a:r>
              <a:endParaRPr kumimoji="0" lang="tr-TR" sz="3600" b="0" i="0" u="none" strike="noStrike" cap="none" normalizeH="0" baseline="0" smtClean="0">
                <a:ln>
                  <a:noFill/>
                </a:ln>
                <a:solidFill>
                  <a:schemeClr val="tx1"/>
                </a:solidFill>
                <a:effectLst/>
                <a:latin typeface="Arial" pitchFamily="34" charset="0"/>
                <a:cs typeface="Arial" pitchFamily="34" charset="0"/>
              </a:endParaRPr>
            </a:p>
          </p:txBody>
        </p:sp>
        <p:sp>
          <p:nvSpPr>
            <p:cNvPr id="6" name="Text Box 4"/>
            <p:cNvSpPr txBox="1">
              <a:spLocks noChangeArrowheads="1"/>
            </p:cNvSpPr>
            <p:nvPr/>
          </p:nvSpPr>
          <p:spPr bwMode="auto">
            <a:xfrm>
              <a:off x="2723" y="4560"/>
              <a:ext cx="5379" cy="181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tr-TR" sz="2000" b="0" i="0" u="none" strike="noStrike" cap="none" normalizeH="0" baseline="0" smtClean="0">
                  <a:ln>
                    <a:noFill/>
                  </a:ln>
                  <a:solidFill>
                    <a:schemeClr val="tx1"/>
                  </a:solidFill>
                  <a:effectLst/>
                  <a:latin typeface="Calibri" pitchFamily="34" charset="0"/>
                  <a:cs typeface="Arial" pitchFamily="34" charset="0"/>
                </a:rPr>
                <a:t>Okunabilirlik için küçük harf kullanımını tercih edin. Yazının küçük bir bölümü büyük harflerle yazılabilir ancak cümlenin tamamı veya üç kelimeden daha uzun yazılar küçük harfler kullanılarak yazılmalıdır.</a:t>
              </a:r>
              <a:endParaRPr kumimoji="0" lang="tr-TR" sz="3600" b="0" i="0" u="none" strike="noStrike" cap="none" normalizeH="0" baseline="0" smtClean="0">
                <a:ln>
                  <a:noFill/>
                </a:ln>
                <a:solidFill>
                  <a:schemeClr val="tx1"/>
                </a:solidFill>
                <a:effectLst/>
                <a:latin typeface="Arial" pitchFamily="34" charset="0"/>
                <a:cs typeface="Arial" pitchFamily="34" charset="0"/>
              </a:endParaRPr>
            </a:p>
          </p:txBody>
        </p:sp>
      </p:grpSp>
    </p:spTree>
    <p:extLst>
      <p:ext uri="{BB962C8B-B14F-4D97-AF65-F5344CB8AC3E}">
        <p14:creationId xmlns:p14="http://schemas.microsoft.com/office/powerpoint/2010/main" val="195476949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Boşluk - Alan</a:t>
            </a:r>
          </a:p>
        </p:txBody>
      </p:sp>
      <p:sp>
        <p:nvSpPr>
          <p:cNvPr id="3" name="İçerik Yer Tutucusu 2"/>
          <p:cNvSpPr>
            <a:spLocks noGrp="1"/>
          </p:cNvSpPr>
          <p:nvPr>
            <p:ph idx="1"/>
          </p:nvPr>
        </p:nvSpPr>
        <p:spPr/>
        <p:txBody>
          <a:bodyPr/>
          <a:lstStyle/>
          <a:p>
            <a:endParaRPr lang="tr-TR" dirty="0"/>
          </a:p>
        </p:txBody>
      </p:sp>
      <p:sp>
        <p:nvSpPr>
          <p:cNvPr id="9" name="Text Box 7"/>
          <p:cNvSpPr txBox="1">
            <a:spLocks noChangeArrowheads="1"/>
          </p:cNvSpPr>
          <p:nvPr/>
        </p:nvSpPr>
        <p:spPr bwMode="auto">
          <a:xfrm>
            <a:off x="1619672" y="1700808"/>
            <a:ext cx="5121275" cy="66833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tr-TR" sz="2800" b="0" i="0" u="none" strike="noStrike" cap="none" normalizeH="0" baseline="0" smtClean="0">
                <a:ln>
                  <a:noFill/>
                </a:ln>
                <a:solidFill>
                  <a:schemeClr val="tx1"/>
                </a:solidFill>
                <a:effectLst/>
                <a:latin typeface="Calibri" pitchFamily="34" charset="0"/>
                <a:cs typeface="Arial" pitchFamily="34" charset="0"/>
              </a:rPr>
              <a:t>H a r f l e r  a r a s ı  b o ş l u k</a:t>
            </a:r>
            <a:endParaRPr kumimoji="0" lang="tr-TR" sz="1800" b="0" i="0" u="none" strike="noStrike" cap="none" normalizeH="0" baseline="0" smtClean="0">
              <a:ln>
                <a:noFill/>
              </a:ln>
              <a:solidFill>
                <a:schemeClr val="tx1"/>
              </a:solidFill>
              <a:effectLst/>
              <a:latin typeface="Arial" pitchFamily="34" charset="0"/>
              <a:cs typeface="Arial" pitchFamily="34" charset="0"/>
            </a:endParaRPr>
          </a:p>
        </p:txBody>
      </p:sp>
      <p:sp>
        <p:nvSpPr>
          <p:cNvPr id="10" name="Text Box 8"/>
          <p:cNvSpPr txBox="1">
            <a:spLocks noChangeArrowheads="1"/>
          </p:cNvSpPr>
          <p:nvPr/>
        </p:nvSpPr>
        <p:spPr bwMode="auto">
          <a:xfrm>
            <a:off x="1562522" y="2624733"/>
            <a:ext cx="5121275" cy="66833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tr-TR" sz="2800" b="0" i="0" u="none" strike="noStrike" cap="none" normalizeH="0" baseline="0" smtClean="0">
                <a:ln>
                  <a:noFill/>
                </a:ln>
                <a:solidFill>
                  <a:schemeClr val="tx1"/>
                </a:solidFill>
                <a:effectLst/>
                <a:latin typeface="Calibri" pitchFamily="34" charset="0"/>
                <a:cs typeface="Arial" pitchFamily="34" charset="0"/>
              </a:rPr>
              <a:t>Harfler arası boşluk</a:t>
            </a:r>
            <a:endParaRPr kumimoji="0" lang="tr-TR" sz="1800" b="0" i="0" u="none" strike="noStrike" cap="none" normalizeH="0" baseline="0" smtClean="0">
              <a:ln>
                <a:noFill/>
              </a:ln>
              <a:solidFill>
                <a:schemeClr val="tx1"/>
              </a:solidFill>
              <a:effectLst/>
              <a:latin typeface="Arial" pitchFamily="34" charset="0"/>
              <a:cs typeface="Arial" pitchFamily="34" charset="0"/>
            </a:endParaRPr>
          </a:p>
        </p:txBody>
      </p:sp>
      <p:sp>
        <p:nvSpPr>
          <p:cNvPr id="11" name="Text Box 9"/>
          <p:cNvSpPr txBox="1">
            <a:spLocks noChangeArrowheads="1"/>
          </p:cNvSpPr>
          <p:nvPr/>
        </p:nvSpPr>
        <p:spPr bwMode="auto">
          <a:xfrm>
            <a:off x="2627784" y="3717032"/>
            <a:ext cx="2371725" cy="55245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tr-TR" sz="1400" b="0" i="0" u="none" strike="noStrike" cap="none" normalizeH="0" baseline="0" dirty="0" smtClean="0">
                <a:ln>
                  <a:noFill/>
                </a:ln>
                <a:solidFill>
                  <a:schemeClr val="tx1"/>
                </a:solidFill>
                <a:effectLst/>
                <a:latin typeface="Calibri" pitchFamily="34" charset="0"/>
                <a:cs typeface="Arial" pitchFamily="34" charset="0"/>
              </a:rPr>
              <a:t>Satırlar arası boşluk az olduğu zaman metinleri okumak zorlaşır.</a:t>
            </a:r>
            <a:endParaRPr kumimoji="0" lang="tr-T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 name="Text Box 10"/>
          <p:cNvSpPr txBox="1">
            <a:spLocks noChangeArrowheads="1"/>
          </p:cNvSpPr>
          <p:nvPr/>
        </p:nvSpPr>
        <p:spPr bwMode="auto">
          <a:xfrm>
            <a:off x="5796136" y="3655119"/>
            <a:ext cx="2371725" cy="122872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tr-TR" sz="1400" b="0" i="0" u="none" strike="noStrike" cap="none" normalizeH="0" baseline="0" dirty="0" smtClean="0">
                <a:ln>
                  <a:noFill/>
                </a:ln>
                <a:solidFill>
                  <a:schemeClr val="tx1"/>
                </a:solidFill>
                <a:effectLst/>
                <a:latin typeface="Calibri" pitchFamily="34" charset="0"/>
                <a:cs typeface="Arial" pitchFamily="34" charset="0"/>
              </a:rPr>
              <a:t>Satırlar aralıları fazla olduğu zaman ise metinler birbirinden kopuk görünür.</a:t>
            </a:r>
            <a:endParaRPr kumimoji="0" lang="tr-T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3" name="Text Box 11"/>
          <p:cNvSpPr txBox="1">
            <a:spLocks noChangeArrowheads="1"/>
          </p:cNvSpPr>
          <p:nvPr/>
        </p:nvSpPr>
        <p:spPr bwMode="auto">
          <a:xfrm>
            <a:off x="4188668" y="5301209"/>
            <a:ext cx="2371725" cy="79208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tr-TR" sz="1400" b="0" i="0" u="none" strike="noStrike" cap="none" normalizeH="0" baseline="0" dirty="0" smtClean="0">
                <a:ln>
                  <a:noFill/>
                </a:ln>
                <a:solidFill>
                  <a:schemeClr val="tx1"/>
                </a:solidFill>
                <a:effectLst/>
                <a:latin typeface="Calibri" pitchFamily="34" charset="0"/>
                <a:cs typeface="Arial" pitchFamily="34" charset="0"/>
              </a:rPr>
              <a:t>1,5 satır aralığı en rahat okumaya izin veren görünüme sahiptir.</a:t>
            </a:r>
            <a:endParaRPr kumimoji="0" lang="tr-TR"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37799098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endParaRPr lang="tr-TR"/>
          </a:p>
        </p:txBody>
      </p:sp>
      <p:sp>
        <p:nvSpPr>
          <p:cNvPr id="3" name="İçerik Yer Tutucusu 2"/>
          <p:cNvSpPr>
            <a:spLocks noGrp="1"/>
          </p:cNvSpPr>
          <p:nvPr>
            <p:ph idx="1"/>
          </p:nvPr>
        </p:nvSpPr>
        <p:spPr/>
        <p:txBody>
          <a:bodyPr/>
          <a:lstStyle/>
          <a:p>
            <a:endParaRPr lang="tr-TR"/>
          </a:p>
        </p:txBody>
      </p:sp>
      <p:pic>
        <p:nvPicPr>
          <p:cNvPr id="4" name="Resim 3" descr="http://1.bp.blogspot.com/_g4Uh7_en21w/SwWTQNR5wxI/AAAAAAAAACo/Ew9ZmJn-rw4/s400/true-false02.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9552" y="1556792"/>
            <a:ext cx="7920880" cy="4464496"/>
          </a:xfrm>
          <a:prstGeom prst="rect">
            <a:avLst/>
          </a:prstGeom>
          <a:noFill/>
          <a:ln>
            <a:noFill/>
          </a:ln>
        </p:spPr>
      </p:pic>
    </p:spTree>
    <p:extLst>
      <p:ext uri="{BB962C8B-B14F-4D97-AF65-F5344CB8AC3E}">
        <p14:creationId xmlns:p14="http://schemas.microsoft.com/office/powerpoint/2010/main" val="79278488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Doku</a:t>
            </a:r>
          </a:p>
        </p:txBody>
      </p:sp>
      <p:sp>
        <p:nvSpPr>
          <p:cNvPr id="3" name="İçerik Yer Tutucusu 2"/>
          <p:cNvSpPr>
            <a:spLocks noGrp="1"/>
          </p:cNvSpPr>
          <p:nvPr>
            <p:ph idx="1"/>
          </p:nvPr>
        </p:nvSpPr>
        <p:spPr/>
        <p:txBody>
          <a:bodyPr/>
          <a:lstStyle/>
          <a:p>
            <a:r>
              <a:rPr lang="tr-TR" dirty="0"/>
              <a:t/>
            </a:r>
            <a:br>
              <a:rPr lang="tr-TR" dirty="0"/>
            </a:br>
            <a:endParaRPr lang="tr-TR" dirty="0"/>
          </a:p>
        </p:txBody>
      </p:sp>
      <p:pic>
        <p:nvPicPr>
          <p:cNvPr id="4" name="Resim 3"/>
          <p:cNvPicPr/>
          <p:nvPr/>
        </p:nvPicPr>
        <p:blipFill>
          <a:blip r:embed="rId2" cstate="email">
            <a:extLst>
              <a:ext uri="{28A0092B-C50C-407E-A947-70E740481C1C}">
                <a14:useLocalDpi xmlns:a14="http://schemas.microsoft.com/office/drawing/2010/main" val="0"/>
              </a:ext>
            </a:extLst>
          </a:blip>
          <a:stretch>
            <a:fillRect/>
          </a:stretch>
        </p:blipFill>
        <p:spPr>
          <a:xfrm>
            <a:off x="539552" y="1772816"/>
            <a:ext cx="2948940" cy="1862455"/>
          </a:xfrm>
          <a:prstGeom prst="rect">
            <a:avLst/>
          </a:prstGeom>
        </p:spPr>
      </p:pic>
      <p:grpSp>
        <p:nvGrpSpPr>
          <p:cNvPr id="5" name="Group 2"/>
          <p:cNvGrpSpPr>
            <a:grpSpLocks/>
          </p:cNvGrpSpPr>
          <p:nvPr/>
        </p:nvGrpSpPr>
        <p:grpSpPr bwMode="auto">
          <a:xfrm>
            <a:off x="2330252" y="4422105"/>
            <a:ext cx="1790700" cy="1527175"/>
            <a:chOff x="1632" y="1248"/>
            <a:chExt cx="2682" cy="2286"/>
          </a:xfrm>
        </p:grpSpPr>
        <p:sp>
          <p:nvSpPr>
            <p:cNvPr id="6" name="Gear"/>
            <p:cNvSpPr>
              <a:spLocks noEditPoints="1" noChangeArrowheads="1"/>
            </p:cNvSpPr>
            <p:nvPr/>
          </p:nvSpPr>
          <p:spPr bwMode="auto">
            <a:xfrm>
              <a:off x="3119" y="1248"/>
              <a:ext cx="1195" cy="1048"/>
            </a:xfrm>
            <a:custGeom>
              <a:avLst/>
              <a:gdLst>
                <a:gd name="T0" fmla="*/ 10800 w 21600"/>
                <a:gd name="T1" fmla="*/ 0 h 21600"/>
                <a:gd name="T2" fmla="*/ 21600 w 21600"/>
                <a:gd name="T3" fmla="*/ 10800 h 21600"/>
                <a:gd name="T4" fmla="*/ 10800 w 21600"/>
                <a:gd name="T5" fmla="*/ 21600 h 21600"/>
                <a:gd name="T6" fmla="*/ 0 w 21600"/>
                <a:gd name="T7" fmla="*/ 10800 h 21600"/>
                <a:gd name="T8" fmla="*/ 4374 w 21600"/>
                <a:gd name="T9" fmla="*/ 3964 h 21600"/>
                <a:gd name="T10" fmla="*/ 17841 w 21600"/>
                <a:gd name="T11" fmla="*/ 17635 h 21600"/>
              </a:gdLst>
              <a:ahLst/>
              <a:cxnLst>
                <a:cxn ang="0">
                  <a:pos x="T0" y="T1"/>
                </a:cxn>
                <a:cxn ang="0">
                  <a:pos x="T2" y="T3"/>
                </a:cxn>
                <a:cxn ang="0">
                  <a:pos x="T4" y="T5"/>
                </a:cxn>
                <a:cxn ang="0">
                  <a:pos x="T6" y="T7"/>
                </a:cxn>
              </a:cxnLst>
              <a:rect l="T8" t="T9" r="T10" b="T11"/>
              <a:pathLst>
                <a:path w="21600" h="21600">
                  <a:moveTo>
                    <a:pt x="9689" y="1725"/>
                  </a:moveTo>
                  <a:lnTo>
                    <a:pt x="10304" y="85"/>
                  </a:lnTo>
                  <a:lnTo>
                    <a:pt x="11637" y="85"/>
                  </a:lnTo>
                  <a:lnTo>
                    <a:pt x="12303" y="1777"/>
                  </a:lnTo>
                  <a:lnTo>
                    <a:pt x="13072" y="1931"/>
                  </a:lnTo>
                  <a:lnTo>
                    <a:pt x="14303" y="598"/>
                  </a:lnTo>
                  <a:lnTo>
                    <a:pt x="15533" y="1110"/>
                  </a:lnTo>
                  <a:lnTo>
                    <a:pt x="15584" y="2905"/>
                  </a:lnTo>
                  <a:lnTo>
                    <a:pt x="16405" y="3520"/>
                  </a:lnTo>
                  <a:lnTo>
                    <a:pt x="17891" y="2751"/>
                  </a:lnTo>
                  <a:lnTo>
                    <a:pt x="18917" y="3674"/>
                  </a:lnTo>
                  <a:lnTo>
                    <a:pt x="18199" y="5314"/>
                  </a:lnTo>
                  <a:lnTo>
                    <a:pt x="18763" y="6083"/>
                  </a:lnTo>
                  <a:lnTo>
                    <a:pt x="20403" y="6032"/>
                  </a:lnTo>
                  <a:lnTo>
                    <a:pt x="20865" y="7211"/>
                  </a:lnTo>
                  <a:lnTo>
                    <a:pt x="19737" y="8185"/>
                  </a:lnTo>
                  <a:lnTo>
                    <a:pt x="20096" y="9723"/>
                  </a:lnTo>
                  <a:lnTo>
                    <a:pt x="21634" y="10287"/>
                  </a:lnTo>
                  <a:lnTo>
                    <a:pt x="21582" y="11620"/>
                  </a:lnTo>
                  <a:lnTo>
                    <a:pt x="20147" y="12184"/>
                  </a:lnTo>
                  <a:lnTo>
                    <a:pt x="19942" y="13158"/>
                  </a:lnTo>
                  <a:lnTo>
                    <a:pt x="21070" y="14234"/>
                  </a:lnTo>
                  <a:lnTo>
                    <a:pt x="20608" y="15362"/>
                  </a:lnTo>
                  <a:lnTo>
                    <a:pt x="19019" y="15465"/>
                  </a:lnTo>
                  <a:lnTo>
                    <a:pt x="18404" y="16439"/>
                  </a:lnTo>
                  <a:lnTo>
                    <a:pt x="19122" y="17925"/>
                  </a:lnTo>
                  <a:lnTo>
                    <a:pt x="18096" y="18797"/>
                  </a:lnTo>
                  <a:lnTo>
                    <a:pt x="16763" y="18284"/>
                  </a:lnTo>
                  <a:lnTo>
                    <a:pt x="15431" y="19002"/>
                  </a:lnTo>
                  <a:lnTo>
                    <a:pt x="15277" y="20848"/>
                  </a:lnTo>
                  <a:lnTo>
                    <a:pt x="14149" y="21155"/>
                  </a:lnTo>
                  <a:lnTo>
                    <a:pt x="13021" y="19925"/>
                  </a:lnTo>
                  <a:lnTo>
                    <a:pt x="12252" y="20181"/>
                  </a:lnTo>
                  <a:lnTo>
                    <a:pt x="11739" y="21668"/>
                  </a:lnTo>
                  <a:lnTo>
                    <a:pt x="10201" y="21668"/>
                  </a:lnTo>
                  <a:lnTo>
                    <a:pt x="9740" y="20130"/>
                  </a:lnTo>
                  <a:lnTo>
                    <a:pt x="8253" y="19771"/>
                  </a:lnTo>
                  <a:lnTo>
                    <a:pt x="7125" y="21001"/>
                  </a:lnTo>
                  <a:lnTo>
                    <a:pt x="5895" y="20489"/>
                  </a:lnTo>
                  <a:lnTo>
                    <a:pt x="5946" y="18592"/>
                  </a:lnTo>
                  <a:lnTo>
                    <a:pt x="5177" y="18131"/>
                  </a:lnTo>
                  <a:lnTo>
                    <a:pt x="3383" y="18848"/>
                  </a:lnTo>
                  <a:lnTo>
                    <a:pt x="2614" y="17874"/>
                  </a:lnTo>
                  <a:lnTo>
                    <a:pt x="3383" y="16182"/>
                  </a:lnTo>
                  <a:lnTo>
                    <a:pt x="2922" y="15465"/>
                  </a:lnTo>
                  <a:lnTo>
                    <a:pt x="922" y="15516"/>
                  </a:lnTo>
                  <a:lnTo>
                    <a:pt x="512" y="14234"/>
                  </a:lnTo>
                  <a:lnTo>
                    <a:pt x="1948" y="12901"/>
                  </a:lnTo>
                  <a:lnTo>
                    <a:pt x="1896" y="12184"/>
                  </a:lnTo>
                  <a:lnTo>
                    <a:pt x="0" y="11415"/>
                  </a:lnTo>
                  <a:lnTo>
                    <a:pt x="51" y="10031"/>
                  </a:lnTo>
                  <a:lnTo>
                    <a:pt x="1948" y="9313"/>
                  </a:lnTo>
                  <a:lnTo>
                    <a:pt x="2101" y="8595"/>
                  </a:lnTo>
                  <a:lnTo>
                    <a:pt x="615" y="7160"/>
                  </a:lnTo>
                  <a:lnTo>
                    <a:pt x="1127" y="5878"/>
                  </a:lnTo>
                  <a:lnTo>
                    <a:pt x="3178" y="5981"/>
                  </a:lnTo>
                  <a:lnTo>
                    <a:pt x="3588" y="5417"/>
                  </a:lnTo>
                  <a:lnTo>
                    <a:pt x="2819" y="3520"/>
                  </a:lnTo>
                  <a:lnTo>
                    <a:pt x="3742" y="2597"/>
                  </a:lnTo>
                  <a:lnTo>
                    <a:pt x="5536" y="3417"/>
                  </a:lnTo>
                  <a:lnTo>
                    <a:pt x="6049" y="3058"/>
                  </a:lnTo>
                  <a:lnTo>
                    <a:pt x="6100" y="1264"/>
                  </a:lnTo>
                  <a:lnTo>
                    <a:pt x="7228" y="700"/>
                  </a:lnTo>
                  <a:lnTo>
                    <a:pt x="8510" y="2033"/>
                  </a:lnTo>
                  <a:lnTo>
                    <a:pt x="9689" y="1725"/>
                  </a:lnTo>
                  <a:close/>
                  <a:moveTo>
                    <a:pt x="10817" y="14422"/>
                  </a:moveTo>
                  <a:lnTo>
                    <a:pt x="11175" y="14388"/>
                  </a:lnTo>
                  <a:lnTo>
                    <a:pt x="11534" y="14354"/>
                  </a:lnTo>
                  <a:lnTo>
                    <a:pt x="11893" y="14268"/>
                  </a:lnTo>
                  <a:lnTo>
                    <a:pt x="12218" y="14166"/>
                  </a:lnTo>
                  <a:lnTo>
                    <a:pt x="12508" y="13995"/>
                  </a:lnTo>
                  <a:lnTo>
                    <a:pt x="12816" y="13807"/>
                  </a:lnTo>
                  <a:lnTo>
                    <a:pt x="13106" y="13602"/>
                  </a:lnTo>
                  <a:lnTo>
                    <a:pt x="13329" y="13380"/>
                  </a:lnTo>
                  <a:lnTo>
                    <a:pt x="13568" y="13106"/>
                  </a:lnTo>
                  <a:lnTo>
                    <a:pt x="13790" y="12850"/>
                  </a:lnTo>
                  <a:lnTo>
                    <a:pt x="13961" y="12560"/>
                  </a:lnTo>
                  <a:lnTo>
                    <a:pt x="14115" y="12269"/>
                  </a:lnTo>
                  <a:lnTo>
                    <a:pt x="14217" y="11927"/>
                  </a:lnTo>
                  <a:lnTo>
                    <a:pt x="14320" y="11568"/>
                  </a:lnTo>
                  <a:lnTo>
                    <a:pt x="14388" y="11210"/>
                  </a:lnTo>
                  <a:lnTo>
                    <a:pt x="14388" y="10851"/>
                  </a:lnTo>
                  <a:lnTo>
                    <a:pt x="14388" y="10492"/>
                  </a:lnTo>
                  <a:lnTo>
                    <a:pt x="14320" y="10133"/>
                  </a:lnTo>
                  <a:lnTo>
                    <a:pt x="14217" y="9808"/>
                  </a:lnTo>
                  <a:lnTo>
                    <a:pt x="14115" y="9467"/>
                  </a:lnTo>
                  <a:lnTo>
                    <a:pt x="13961" y="9142"/>
                  </a:lnTo>
                  <a:lnTo>
                    <a:pt x="13790" y="8851"/>
                  </a:lnTo>
                  <a:lnTo>
                    <a:pt x="13568" y="8595"/>
                  </a:lnTo>
                  <a:lnTo>
                    <a:pt x="13329" y="8322"/>
                  </a:lnTo>
                  <a:lnTo>
                    <a:pt x="13106" y="8100"/>
                  </a:lnTo>
                  <a:lnTo>
                    <a:pt x="12816" y="7894"/>
                  </a:lnTo>
                  <a:lnTo>
                    <a:pt x="12508" y="7741"/>
                  </a:lnTo>
                  <a:lnTo>
                    <a:pt x="12218" y="7570"/>
                  </a:lnTo>
                  <a:lnTo>
                    <a:pt x="11893" y="7433"/>
                  </a:lnTo>
                  <a:lnTo>
                    <a:pt x="11534" y="7382"/>
                  </a:lnTo>
                  <a:lnTo>
                    <a:pt x="11175" y="7313"/>
                  </a:lnTo>
                  <a:lnTo>
                    <a:pt x="10817" y="7313"/>
                  </a:lnTo>
                  <a:lnTo>
                    <a:pt x="10441" y="7313"/>
                  </a:lnTo>
                  <a:lnTo>
                    <a:pt x="10082" y="7382"/>
                  </a:lnTo>
                  <a:lnTo>
                    <a:pt x="9757" y="7433"/>
                  </a:lnTo>
                  <a:lnTo>
                    <a:pt x="9432" y="7570"/>
                  </a:lnTo>
                  <a:lnTo>
                    <a:pt x="9142" y="7741"/>
                  </a:lnTo>
                  <a:lnTo>
                    <a:pt x="8834" y="7894"/>
                  </a:lnTo>
                  <a:lnTo>
                    <a:pt x="8544" y="8100"/>
                  </a:lnTo>
                  <a:lnTo>
                    <a:pt x="8287" y="8322"/>
                  </a:lnTo>
                  <a:lnTo>
                    <a:pt x="8048" y="8595"/>
                  </a:lnTo>
                  <a:lnTo>
                    <a:pt x="7860" y="8851"/>
                  </a:lnTo>
                  <a:lnTo>
                    <a:pt x="7689" y="9142"/>
                  </a:lnTo>
                  <a:lnTo>
                    <a:pt x="7536" y="9467"/>
                  </a:lnTo>
                  <a:lnTo>
                    <a:pt x="7399" y="9808"/>
                  </a:lnTo>
                  <a:lnTo>
                    <a:pt x="7331" y="10133"/>
                  </a:lnTo>
                  <a:lnTo>
                    <a:pt x="7262" y="10492"/>
                  </a:lnTo>
                  <a:lnTo>
                    <a:pt x="7262" y="10851"/>
                  </a:lnTo>
                  <a:lnTo>
                    <a:pt x="7262" y="11210"/>
                  </a:lnTo>
                  <a:lnTo>
                    <a:pt x="7331" y="11568"/>
                  </a:lnTo>
                  <a:lnTo>
                    <a:pt x="7399" y="11927"/>
                  </a:lnTo>
                  <a:lnTo>
                    <a:pt x="7536" y="12269"/>
                  </a:lnTo>
                  <a:lnTo>
                    <a:pt x="7689" y="12560"/>
                  </a:lnTo>
                  <a:lnTo>
                    <a:pt x="7860" y="12850"/>
                  </a:lnTo>
                  <a:lnTo>
                    <a:pt x="8048" y="13106"/>
                  </a:lnTo>
                  <a:lnTo>
                    <a:pt x="8287" y="13380"/>
                  </a:lnTo>
                  <a:lnTo>
                    <a:pt x="8544" y="13602"/>
                  </a:lnTo>
                  <a:lnTo>
                    <a:pt x="8834" y="13807"/>
                  </a:lnTo>
                  <a:lnTo>
                    <a:pt x="9142" y="13995"/>
                  </a:lnTo>
                  <a:lnTo>
                    <a:pt x="9432" y="14166"/>
                  </a:lnTo>
                  <a:lnTo>
                    <a:pt x="9757" y="14268"/>
                  </a:lnTo>
                  <a:lnTo>
                    <a:pt x="10082" y="14354"/>
                  </a:lnTo>
                  <a:lnTo>
                    <a:pt x="10441" y="14388"/>
                  </a:lnTo>
                  <a:lnTo>
                    <a:pt x="10817" y="14422"/>
                  </a:lnTo>
                  <a:close/>
                </a:path>
              </a:pathLst>
            </a:custGeom>
            <a:solidFill>
              <a:srgbClr val="92CDDC"/>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tr-TR"/>
            </a:p>
          </p:txBody>
        </p:sp>
        <p:sp>
          <p:nvSpPr>
            <p:cNvPr id="7" name="AutoShape 4"/>
            <p:cNvSpPr>
              <a:spLocks noEditPoints="1" noChangeArrowheads="1"/>
            </p:cNvSpPr>
            <p:nvPr/>
          </p:nvSpPr>
          <p:spPr bwMode="auto">
            <a:xfrm>
              <a:off x="1632" y="1680"/>
              <a:ext cx="1429" cy="1253"/>
            </a:xfrm>
            <a:custGeom>
              <a:avLst/>
              <a:gdLst>
                <a:gd name="T0" fmla="*/ 10800 w 21600"/>
                <a:gd name="T1" fmla="*/ 0 h 21600"/>
                <a:gd name="T2" fmla="*/ 21600 w 21600"/>
                <a:gd name="T3" fmla="*/ 10800 h 21600"/>
                <a:gd name="T4" fmla="*/ 10800 w 21600"/>
                <a:gd name="T5" fmla="*/ 21600 h 21600"/>
                <a:gd name="T6" fmla="*/ 0 w 21600"/>
                <a:gd name="T7" fmla="*/ 10800 h 21600"/>
                <a:gd name="T8" fmla="*/ 4374 w 21600"/>
                <a:gd name="T9" fmla="*/ 3964 h 21600"/>
                <a:gd name="T10" fmla="*/ 17841 w 21600"/>
                <a:gd name="T11" fmla="*/ 17635 h 21600"/>
              </a:gdLst>
              <a:ahLst/>
              <a:cxnLst>
                <a:cxn ang="0">
                  <a:pos x="T0" y="T1"/>
                </a:cxn>
                <a:cxn ang="0">
                  <a:pos x="T2" y="T3"/>
                </a:cxn>
                <a:cxn ang="0">
                  <a:pos x="T4" y="T5"/>
                </a:cxn>
                <a:cxn ang="0">
                  <a:pos x="T6" y="T7"/>
                </a:cxn>
              </a:cxnLst>
              <a:rect l="T8" t="T9" r="T10" b="T11"/>
              <a:pathLst>
                <a:path w="21600" h="21600">
                  <a:moveTo>
                    <a:pt x="9689" y="1725"/>
                  </a:moveTo>
                  <a:lnTo>
                    <a:pt x="10304" y="85"/>
                  </a:lnTo>
                  <a:lnTo>
                    <a:pt x="11637" y="85"/>
                  </a:lnTo>
                  <a:lnTo>
                    <a:pt x="12303" y="1777"/>
                  </a:lnTo>
                  <a:lnTo>
                    <a:pt x="13072" y="1931"/>
                  </a:lnTo>
                  <a:lnTo>
                    <a:pt x="14303" y="598"/>
                  </a:lnTo>
                  <a:lnTo>
                    <a:pt x="15533" y="1110"/>
                  </a:lnTo>
                  <a:lnTo>
                    <a:pt x="15584" y="2905"/>
                  </a:lnTo>
                  <a:lnTo>
                    <a:pt x="16405" y="3520"/>
                  </a:lnTo>
                  <a:lnTo>
                    <a:pt x="17891" y="2751"/>
                  </a:lnTo>
                  <a:lnTo>
                    <a:pt x="18917" y="3674"/>
                  </a:lnTo>
                  <a:lnTo>
                    <a:pt x="18199" y="5314"/>
                  </a:lnTo>
                  <a:lnTo>
                    <a:pt x="18763" y="6083"/>
                  </a:lnTo>
                  <a:lnTo>
                    <a:pt x="20403" y="6032"/>
                  </a:lnTo>
                  <a:lnTo>
                    <a:pt x="20865" y="7211"/>
                  </a:lnTo>
                  <a:lnTo>
                    <a:pt x="19737" y="8185"/>
                  </a:lnTo>
                  <a:lnTo>
                    <a:pt x="20096" y="9723"/>
                  </a:lnTo>
                  <a:lnTo>
                    <a:pt x="21634" y="10287"/>
                  </a:lnTo>
                  <a:lnTo>
                    <a:pt x="21582" y="11620"/>
                  </a:lnTo>
                  <a:lnTo>
                    <a:pt x="20147" y="12184"/>
                  </a:lnTo>
                  <a:lnTo>
                    <a:pt x="19942" y="13158"/>
                  </a:lnTo>
                  <a:lnTo>
                    <a:pt x="21070" y="14234"/>
                  </a:lnTo>
                  <a:lnTo>
                    <a:pt x="20608" y="15362"/>
                  </a:lnTo>
                  <a:lnTo>
                    <a:pt x="19019" y="15465"/>
                  </a:lnTo>
                  <a:lnTo>
                    <a:pt x="18404" y="16439"/>
                  </a:lnTo>
                  <a:lnTo>
                    <a:pt x="19122" y="17925"/>
                  </a:lnTo>
                  <a:lnTo>
                    <a:pt x="18096" y="18797"/>
                  </a:lnTo>
                  <a:lnTo>
                    <a:pt x="16763" y="18284"/>
                  </a:lnTo>
                  <a:lnTo>
                    <a:pt x="15431" y="19002"/>
                  </a:lnTo>
                  <a:lnTo>
                    <a:pt x="15277" y="20848"/>
                  </a:lnTo>
                  <a:lnTo>
                    <a:pt x="14149" y="21155"/>
                  </a:lnTo>
                  <a:lnTo>
                    <a:pt x="13021" y="19925"/>
                  </a:lnTo>
                  <a:lnTo>
                    <a:pt x="12252" y="20181"/>
                  </a:lnTo>
                  <a:lnTo>
                    <a:pt x="11739" y="21668"/>
                  </a:lnTo>
                  <a:lnTo>
                    <a:pt x="10201" y="21668"/>
                  </a:lnTo>
                  <a:lnTo>
                    <a:pt x="9740" y="20130"/>
                  </a:lnTo>
                  <a:lnTo>
                    <a:pt x="8253" y="19771"/>
                  </a:lnTo>
                  <a:lnTo>
                    <a:pt x="7125" y="21001"/>
                  </a:lnTo>
                  <a:lnTo>
                    <a:pt x="5895" y="20489"/>
                  </a:lnTo>
                  <a:lnTo>
                    <a:pt x="5946" y="18592"/>
                  </a:lnTo>
                  <a:lnTo>
                    <a:pt x="5177" y="18131"/>
                  </a:lnTo>
                  <a:lnTo>
                    <a:pt x="3383" y="18848"/>
                  </a:lnTo>
                  <a:lnTo>
                    <a:pt x="2614" y="17874"/>
                  </a:lnTo>
                  <a:lnTo>
                    <a:pt x="3383" y="16182"/>
                  </a:lnTo>
                  <a:lnTo>
                    <a:pt x="2922" y="15465"/>
                  </a:lnTo>
                  <a:lnTo>
                    <a:pt x="922" y="15516"/>
                  </a:lnTo>
                  <a:lnTo>
                    <a:pt x="512" y="14234"/>
                  </a:lnTo>
                  <a:lnTo>
                    <a:pt x="1948" y="12901"/>
                  </a:lnTo>
                  <a:lnTo>
                    <a:pt x="1896" y="12184"/>
                  </a:lnTo>
                  <a:lnTo>
                    <a:pt x="0" y="11415"/>
                  </a:lnTo>
                  <a:lnTo>
                    <a:pt x="51" y="10031"/>
                  </a:lnTo>
                  <a:lnTo>
                    <a:pt x="1948" y="9313"/>
                  </a:lnTo>
                  <a:lnTo>
                    <a:pt x="2101" y="8595"/>
                  </a:lnTo>
                  <a:lnTo>
                    <a:pt x="615" y="7160"/>
                  </a:lnTo>
                  <a:lnTo>
                    <a:pt x="1127" y="5878"/>
                  </a:lnTo>
                  <a:lnTo>
                    <a:pt x="3178" y="5981"/>
                  </a:lnTo>
                  <a:lnTo>
                    <a:pt x="3588" y="5417"/>
                  </a:lnTo>
                  <a:lnTo>
                    <a:pt x="2819" y="3520"/>
                  </a:lnTo>
                  <a:lnTo>
                    <a:pt x="3742" y="2597"/>
                  </a:lnTo>
                  <a:lnTo>
                    <a:pt x="5536" y="3417"/>
                  </a:lnTo>
                  <a:lnTo>
                    <a:pt x="6049" y="3058"/>
                  </a:lnTo>
                  <a:lnTo>
                    <a:pt x="6100" y="1264"/>
                  </a:lnTo>
                  <a:lnTo>
                    <a:pt x="7228" y="700"/>
                  </a:lnTo>
                  <a:lnTo>
                    <a:pt x="8510" y="2033"/>
                  </a:lnTo>
                  <a:lnTo>
                    <a:pt x="9689" y="1725"/>
                  </a:lnTo>
                  <a:close/>
                  <a:moveTo>
                    <a:pt x="10817" y="14422"/>
                  </a:moveTo>
                  <a:lnTo>
                    <a:pt x="11175" y="14388"/>
                  </a:lnTo>
                  <a:lnTo>
                    <a:pt x="11534" y="14354"/>
                  </a:lnTo>
                  <a:lnTo>
                    <a:pt x="11893" y="14268"/>
                  </a:lnTo>
                  <a:lnTo>
                    <a:pt x="12218" y="14166"/>
                  </a:lnTo>
                  <a:lnTo>
                    <a:pt x="12508" y="13995"/>
                  </a:lnTo>
                  <a:lnTo>
                    <a:pt x="12816" y="13807"/>
                  </a:lnTo>
                  <a:lnTo>
                    <a:pt x="13106" y="13602"/>
                  </a:lnTo>
                  <a:lnTo>
                    <a:pt x="13329" y="13380"/>
                  </a:lnTo>
                  <a:lnTo>
                    <a:pt x="13568" y="13106"/>
                  </a:lnTo>
                  <a:lnTo>
                    <a:pt x="13790" y="12850"/>
                  </a:lnTo>
                  <a:lnTo>
                    <a:pt x="13961" y="12560"/>
                  </a:lnTo>
                  <a:lnTo>
                    <a:pt x="14115" y="12269"/>
                  </a:lnTo>
                  <a:lnTo>
                    <a:pt x="14217" y="11927"/>
                  </a:lnTo>
                  <a:lnTo>
                    <a:pt x="14320" y="11568"/>
                  </a:lnTo>
                  <a:lnTo>
                    <a:pt x="14388" y="11210"/>
                  </a:lnTo>
                  <a:lnTo>
                    <a:pt x="14388" y="10851"/>
                  </a:lnTo>
                  <a:lnTo>
                    <a:pt x="14388" y="10492"/>
                  </a:lnTo>
                  <a:lnTo>
                    <a:pt x="14320" y="10133"/>
                  </a:lnTo>
                  <a:lnTo>
                    <a:pt x="14217" y="9808"/>
                  </a:lnTo>
                  <a:lnTo>
                    <a:pt x="14115" y="9467"/>
                  </a:lnTo>
                  <a:lnTo>
                    <a:pt x="13961" y="9142"/>
                  </a:lnTo>
                  <a:lnTo>
                    <a:pt x="13790" y="8851"/>
                  </a:lnTo>
                  <a:lnTo>
                    <a:pt x="13568" y="8595"/>
                  </a:lnTo>
                  <a:lnTo>
                    <a:pt x="13329" y="8322"/>
                  </a:lnTo>
                  <a:lnTo>
                    <a:pt x="13106" y="8100"/>
                  </a:lnTo>
                  <a:lnTo>
                    <a:pt x="12816" y="7894"/>
                  </a:lnTo>
                  <a:lnTo>
                    <a:pt x="12508" y="7741"/>
                  </a:lnTo>
                  <a:lnTo>
                    <a:pt x="12218" y="7570"/>
                  </a:lnTo>
                  <a:lnTo>
                    <a:pt x="11893" y="7433"/>
                  </a:lnTo>
                  <a:lnTo>
                    <a:pt x="11534" y="7382"/>
                  </a:lnTo>
                  <a:lnTo>
                    <a:pt x="11175" y="7313"/>
                  </a:lnTo>
                  <a:lnTo>
                    <a:pt x="10817" y="7313"/>
                  </a:lnTo>
                  <a:lnTo>
                    <a:pt x="10441" y="7313"/>
                  </a:lnTo>
                  <a:lnTo>
                    <a:pt x="10082" y="7382"/>
                  </a:lnTo>
                  <a:lnTo>
                    <a:pt x="9757" y="7433"/>
                  </a:lnTo>
                  <a:lnTo>
                    <a:pt x="9432" y="7570"/>
                  </a:lnTo>
                  <a:lnTo>
                    <a:pt x="9142" y="7741"/>
                  </a:lnTo>
                  <a:lnTo>
                    <a:pt x="8834" y="7894"/>
                  </a:lnTo>
                  <a:lnTo>
                    <a:pt x="8544" y="8100"/>
                  </a:lnTo>
                  <a:lnTo>
                    <a:pt x="8287" y="8322"/>
                  </a:lnTo>
                  <a:lnTo>
                    <a:pt x="8048" y="8595"/>
                  </a:lnTo>
                  <a:lnTo>
                    <a:pt x="7860" y="8851"/>
                  </a:lnTo>
                  <a:lnTo>
                    <a:pt x="7689" y="9142"/>
                  </a:lnTo>
                  <a:lnTo>
                    <a:pt x="7536" y="9467"/>
                  </a:lnTo>
                  <a:lnTo>
                    <a:pt x="7399" y="9808"/>
                  </a:lnTo>
                  <a:lnTo>
                    <a:pt x="7331" y="10133"/>
                  </a:lnTo>
                  <a:lnTo>
                    <a:pt x="7262" y="10492"/>
                  </a:lnTo>
                  <a:lnTo>
                    <a:pt x="7262" y="10851"/>
                  </a:lnTo>
                  <a:lnTo>
                    <a:pt x="7262" y="11210"/>
                  </a:lnTo>
                  <a:lnTo>
                    <a:pt x="7331" y="11568"/>
                  </a:lnTo>
                  <a:lnTo>
                    <a:pt x="7399" y="11927"/>
                  </a:lnTo>
                  <a:lnTo>
                    <a:pt x="7536" y="12269"/>
                  </a:lnTo>
                  <a:lnTo>
                    <a:pt x="7689" y="12560"/>
                  </a:lnTo>
                  <a:lnTo>
                    <a:pt x="7860" y="12850"/>
                  </a:lnTo>
                  <a:lnTo>
                    <a:pt x="8048" y="13106"/>
                  </a:lnTo>
                  <a:lnTo>
                    <a:pt x="8287" y="13380"/>
                  </a:lnTo>
                  <a:lnTo>
                    <a:pt x="8544" y="13602"/>
                  </a:lnTo>
                  <a:lnTo>
                    <a:pt x="8834" y="13807"/>
                  </a:lnTo>
                  <a:lnTo>
                    <a:pt x="9142" y="13995"/>
                  </a:lnTo>
                  <a:lnTo>
                    <a:pt x="9432" y="14166"/>
                  </a:lnTo>
                  <a:lnTo>
                    <a:pt x="9757" y="14268"/>
                  </a:lnTo>
                  <a:lnTo>
                    <a:pt x="10082" y="14354"/>
                  </a:lnTo>
                  <a:lnTo>
                    <a:pt x="10441" y="14388"/>
                  </a:lnTo>
                  <a:lnTo>
                    <a:pt x="10817" y="14422"/>
                  </a:lnTo>
                  <a:close/>
                </a:path>
              </a:pathLst>
            </a:custGeom>
            <a:solidFill>
              <a:srgbClr val="92CDDC"/>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tr-TR"/>
            </a:p>
          </p:txBody>
        </p:sp>
        <p:sp>
          <p:nvSpPr>
            <p:cNvPr id="8" name="AutoShape 5"/>
            <p:cNvSpPr>
              <a:spLocks noEditPoints="1" noChangeArrowheads="1"/>
            </p:cNvSpPr>
            <p:nvPr/>
          </p:nvSpPr>
          <p:spPr bwMode="auto">
            <a:xfrm>
              <a:off x="2559" y="2142"/>
              <a:ext cx="1588" cy="1392"/>
            </a:xfrm>
            <a:custGeom>
              <a:avLst/>
              <a:gdLst>
                <a:gd name="T0" fmla="*/ 10800 w 21600"/>
                <a:gd name="T1" fmla="*/ 0 h 21600"/>
                <a:gd name="T2" fmla="*/ 21600 w 21600"/>
                <a:gd name="T3" fmla="*/ 10800 h 21600"/>
                <a:gd name="T4" fmla="*/ 10800 w 21600"/>
                <a:gd name="T5" fmla="*/ 21600 h 21600"/>
                <a:gd name="T6" fmla="*/ 0 w 21600"/>
                <a:gd name="T7" fmla="*/ 10800 h 21600"/>
                <a:gd name="T8" fmla="*/ 4374 w 21600"/>
                <a:gd name="T9" fmla="*/ 3964 h 21600"/>
                <a:gd name="T10" fmla="*/ 17841 w 21600"/>
                <a:gd name="T11" fmla="*/ 17635 h 21600"/>
              </a:gdLst>
              <a:ahLst/>
              <a:cxnLst>
                <a:cxn ang="0">
                  <a:pos x="T0" y="T1"/>
                </a:cxn>
                <a:cxn ang="0">
                  <a:pos x="T2" y="T3"/>
                </a:cxn>
                <a:cxn ang="0">
                  <a:pos x="T4" y="T5"/>
                </a:cxn>
                <a:cxn ang="0">
                  <a:pos x="T6" y="T7"/>
                </a:cxn>
              </a:cxnLst>
              <a:rect l="T8" t="T9" r="T10" b="T11"/>
              <a:pathLst>
                <a:path w="21600" h="21600">
                  <a:moveTo>
                    <a:pt x="9689" y="1725"/>
                  </a:moveTo>
                  <a:lnTo>
                    <a:pt x="10304" y="85"/>
                  </a:lnTo>
                  <a:lnTo>
                    <a:pt x="11637" y="85"/>
                  </a:lnTo>
                  <a:lnTo>
                    <a:pt x="12303" y="1777"/>
                  </a:lnTo>
                  <a:lnTo>
                    <a:pt x="13072" y="1931"/>
                  </a:lnTo>
                  <a:lnTo>
                    <a:pt x="14303" y="598"/>
                  </a:lnTo>
                  <a:lnTo>
                    <a:pt x="15533" y="1110"/>
                  </a:lnTo>
                  <a:lnTo>
                    <a:pt x="15584" y="2905"/>
                  </a:lnTo>
                  <a:lnTo>
                    <a:pt x="16405" y="3520"/>
                  </a:lnTo>
                  <a:lnTo>
                    <a:pt x="17891" y="2751"/>
                  </a:lnTo>
                  <a:lnTo>
                    <a:pt x="18917" y="3674"/>
                  </a:lnTo>
                  <a:lnTo>
                    <a:pt x="18199" y="5314"/>
                  </a:lnTo>
                  <a:lnTo>
                    <a:pt x="18763" y="6083"/>
                  </a:lnTo>
                  <a:lnTo>
                    <a:pt x="20403" y="6032"/>
                  </a:lnTo>
                  <a:lnTo>
                    <a:pt x="20865" y="7211"/>
                  </a:lnTo>
                  <a:lnTo>
                    <a:pt x="19737" y="8185"/>
                  </a:lnTo>
                  <a:lnTo>
                    <a:pt x="20096" y="9723"/>
                  </a:lnTo>
                  <a:lnTo>
                    <a:pt x="21634" y="10287"/>
                  </a:lnTo>
                  <a:lnTo>
                    <a:pt x="21582" y="11620"/>
                  </a:lnTo>
                  <a:lnTo>
                    <a:pt x="20147" y="12184"/>
                  </a:lnTo>
                  <a:lnTo>
                    <a:pt x="19942" y="13158"/>
                  </a:lnTo>
                  <a:lnTo>
                    <a:pt x="21070" y="14234"/>
                  </a:lnTo>
                  <a:lnTo>
                    <a:pt x="20608" y="15362"/>
                  </a:lnTo>
                  <a:lnTo>
                    <a:pt x="19019" y="15465"/>
                  </a:lnTo>
                  <a:lnTo>
                    <a:pt x="18404" y="16439"/>
                  </a:lnTo>
                  <a:lnTo>
                    <a:pt x="19122" y="17925"/>
                  </a:lnTo>
                  <a:lnTo>
                    <a:pt x="18096" y="18797"/>
                  </a:lnTo>
                  <a:lnTo>
                    <a:pt x="16763" y="18284"/>
                  </a:lnTo>
                  <a:lnTo>
                    <a:pt x="15431" y="19002"/>
                  </a:lnTo>
                  <a:lnTo>
                    <a:pt x="15277" y="20848"/>
                  </a:lnTo>
                  <a:lnTo>
                    <a:pt x="14149" y="21155"/>
                  </a:lnTo>
                  <a:lnTo>
                    <a:pt x="13021" y="19925"/>
                  </a:lnTo>
                  <a:lnTo>
                    <a:pt x="12252" y="20181"/>
                  </a:lnTo>
                  <a:lnTo>
                    <a:pt x="11739" y="21668"/>
                  </a:lnTo>
                  <a:lnTo>
                    <a:pt x="10201" y="21668"/>
                  </a:lnTo>
                  <a:lnTo>
                    <a:pt x="9740" y="20130"/>
                  </a:lnTo>
                  <a:lnTo>
                    <a:pt x="8253" y="19771"/>
                  </a:lnTo>
                  <a:lnTo>
                    <a:pt x="7125" y="21001"/>
                  </a:lnTo>
                  <a:lnTo>
                    <a:pt x="5895" y="20489"/>
                  </a:lnTo>
                  <a:lnTo>
                    <a:pt x="5946" y="18592"/>
                  </a:lnTo>
                  <a:lnTo>
                    <a:pt x="5177" y="18131"/>
                  </a:lnTo>
                  <a:lnTo>
                    <a:pt x="3383" y="18848"/>
                  </a:lnTo>
                  <a:lnTo>
                    <a:pt x="2614" y="17874"/>
                  </a:lnTo>
                  <a:lnTo>
                    <a:pt x="3383" y="16182"/>
                  </a:lnTo>
                  <a:lnTo>
                    <a:pt x="2922" y="15465"/>
                  </a:lnTo>
                  <a:lnTo>
                    <a:pt x="922" y="15516"/>
                  </a:lnTo>
                  <a:lnTo>
                    <a:pt x="512" y="14234"/>
                  </a:lnTo>
                  <a:lnTo>
                    <a:pt x="1948" y="12901"/>
                  </a:lnTo>
                  <a:lnTo>
                    <a:pt x="1896" y="12184"/>
                  </a:lnTo>
                  <a:lnTo>
                    <a:pt x="0" y="11415"/>
                  </a:lnTo>
                  <a:lnTo>
                    <a:pt x="51" y="10031"/>
                  </a:lnTo>
                  <a:lnTo>
                    <a:pt x="1948" y="9313"/>
                  </a:lnTo>
                  <a:lnTo>
                    <a:pt x="2101" y="8595"/>
                  </a:lnTo>
                  <a:lnTo>
                    <a:pt x="615" y="7160"/>
                  </a:lnTo>
                  <a:lnTo>
                    <a:pt x="1127" y="5878"/>
                  </a:lnTo>
                  <a:lnTo>
                    <a:pt x="3178" y="5981"/>
                  </a:lnTo>
                  <a:lnTo>
                    <a:pt x="3588" y="5417"/>
                  </a:lnTo>
                  <a:lnTo>
                    <a:pt x="2819" y="3520"/>
                  </a:lnTo>
                  <a:lnTo>
                    <a:pt x="3742" y="2597"/>
                  </a:lnTo>
                  <a:lnTo>
                    <a:pt x="5536" y="3417"/>
                  </a:lnTo>
                  <a:lnTo>
                    <a:pt x="6049" y="3058"/>
                  </a:lnTo>
                  <a:lnTo>
                    <a:pt x="6100" y="1264"/>
                  </a:lnTo>
                  <a:lnTo>
                    <a:pt x="7228" y="700"/>
                  </a:lnTo>
                  <a:lnTo>
                    <a:pt x="8510" y="2033"/>
                  </a:lnTo>
                  <a:lnTo>
                    <a:pt x="9689" y="1725"/>
                  </a:lnTo>
                  <a:close/>
                  <a:moveTo>
                    <a:pt x="10817" y="14422"/>
                  </a:moveTo>
                  <a:lnTo>
                    <a:pt x="11175" y="14388"/>
                  </a:lnTo>
                  <a:lnTo>
                    <a:pt x="11534" y="14354"/>
                  </a:lnTo>
                  <a:lnTo>
                    <a:pt x="11893" y="14268"/>
                  </a:lnTo>
                  <a:lnTo>
                    <a:pt x="12218" y="14166"/>
                  </a:lnTo>
                  <a:lnTo>
                    <a:pt x="12508" y="13995"/>
                  </a:lnTo>
                  <a:lnTo>
                    <a:pt x="12816" y="13807"/>
                  </a:lnTo>
                  <a:lnTo>
                    <a:pt x="13106" y="13602"/>
                  </a:lnTo>
                  <a:lnTo>
                    <a:pt x="13329" y="13380"/>
                  </a:lnTo>
                  <a:lnTo>
                    <a:pt x="13568" y="13106"/>
                  </a:lnTo>
                  <a:lnTo>
                    <a:pt x="13790" y="12850"/>
                  </a:lnTo>
                  <a:lnTo>
                    <a:pt x="13961" y="12560"/>
                  </a:lnTo>
                  <a:lnTo>
                    <a:pt x="14115" y="12269"/>
                  </a:lnTo>
                  <a:lnTo>
                    <a:pt x="14217" y="11927"/>
                  </a:lnTo>
                  <a:lnTo>
                    <a:pt x="14320" y="11568"/>
                  </a:lnTo>
                  <a:lnTo>
                    <a:pt x="14388" y="11210"/>
                  </a:lnTo>
                  <a:lnTo>
                    <a:pt x="14388" y="10851"/>
                  </a:lnTo>
                  <a:lnTo>
                    <a:pt x="14388" y="10492"/>
                  </a:lnTo>
                  <a:lnTo>
                    <a:pt x="14320" y="10133"/>
                  </a:lnTo>
                  <a:lnTo>
                    <a:pt x="14217" y="9808"/>
                  </a:lnTo>
                  <a:lnTo>
                    <a:pt x="14115" y="9467"/>
                  </a:lnTo>
                  <a:lnTo>
                    <a:pt x="13961" y="9142"/>
                  </a:lnTo>
                  <a:lnTo>
                    <a:pt x="13790" y="8851"/>
                  </a:lnTo>
                  <a:lnTo>
                    <a:pt x="13568" y="8595"/>
                  </a:lnTo>
                  <a:lnTo>
                    <a:pt x="13329" y="8322"/>
                  </a:lnTo>
                  <a:lnTo>
                    <a:pt x="13106" y="8100"/>
                  </a:lnTo>
                  <a:lnTo>
                    <a:pt x="12816" y="7894"/>
                  </a:lnTo>
                  <a:lnTo>
                    <a:pt x="12508" y="7741"/>
                  </a:lnTo>
                  <a:lnTo>
                    <a:pt x="12218" y="7570"/>
                  </a:lnTo>
                  <a:lnTo>
                    <a:pt x="11893" y="7433"/>
                  </a:lnTo>
                  <a:lnTo>
                    <a:pt x="11534" y="7382"/>
                  </a:lnTo>
                  <a:lnTo>
                    <a:pt x="11175" y="7313"/>
                  </a:lnTo>
                  <a:lnTo>
                    <a:pt x="10817" y="7313"/>
                  </a:lnTo>
                  <a:lnTo>
                    <a:pt x="10441" y="7313"/>
                  </a:lnTo>
                  <a:lnTo>
                    <a:pt x="10082" y="7382"/>
                  </a:lnTo>
                  <a:lnTo>
                    <a:pt x="9757" y="7433"/>
                  </a:lnTo>
                  <a:lnTo>
                    <a:pt x="9432" y="7570"/>
                  </a:lnTo>
                  <a:lnTo>
                    <a:pt x="9142" y="7741"/>
                  </a:lnTo>
                  <a:lnTo>
                    <a:pt x="8834" y="7894"/>
                  </a:lnTo>
                  <a:lnTo>
                    <a:pt x="8544" y="8100"/>
                  </a:lnTo>
                  <a:lnTo>
                    <a:pt x="8287" y="8322"/>
                  </a:lnTo>
                  <a:lnTo>
                    <a:pt x="8048" y="8595"/>
                  </a:lnTo>
                  <a:lnTo>
                    <a:pt x="7860" y="8851"/>
                  </a:lnTo>
                  <a:lnTo>
                    <a:pt x="7689" y="9142"/>
                  </a:lnTo>
                  <a:lnTo>
                    <a:pt x="7536" y="9467"/>
                  </a:lnTo>
                  <a:lnTo>
                    <a:pt x="7399" y="9808"/>
                  </a:lnTo>
                  <a:lnTo>
                    <a:pt x="7331" y="10133"/>
                  </a:lnTo>
                  <a:lnTo>
                    <a:pt x="7262" y="10492"/>
                  </a:lnTo>
                  <a:lnTo>
                    <a:pt x="7262" y="10851"/>
                  </a:lnTo>
                  <a:lnTo>
                    <a:pt x="7262" y="11210"/>
                  </a:lnTo>
                  <a:lnTo>
                    <a:pt x="7331" y="11568"/>
                  </a:lnTo>
                  <a:lnTo>
                    <a:pt x="7399" y="11927"/>
                  </a:lnTo>
                  <a:lnTo>
                    <a:pt x="7536" y="12269"/>
                  </a:lnTo>
                  <a:lnTo>
                    <a:pt x="7689" y="12560"/>
                  </a:lnTo>
                  <a:lnTo>
                    <a:pt x="7860" y="12850"/>
                  </a:lnTo>
                  <a:lnTo>
                    <a:pt x="8048" y="13106"/>
                  </a:lnTo>
                  <a:lnTo>
                    <a:pt x="8287" y="13380"/>
                  </a:lnTo>
                  <a:lnTo>
                    <a:pt x="8544" y="13602"/>
                  </a:lnTo>
                  <a:lnTo>
                    <a:pt x="8834" y="13807"/>
                  </a:lnTo>
                  <a:lnTo>
                    <a:pt x="9142" y="13995"/>
                  </a:lnTo>
                  <a:lnTo>
                    <a:pt x="9432" y="14166"/>
                  </a:lnTo>
                  <a:lnTo>
                    <a:pt x="9757" y="14268"/>
                  </a:lnTo>
                  <a:lnTo>
                    <a:pt x="10082" y="14354"/>
                  </a:lnTo>
                  <a:lnTo>
                    <a:pt x="10441" y="14388"/>
                  </a:lnTo>
                  <a:lnTo>
                    <a:pt x="10817" y="14422"/>
                  </a:lnTo>
                  <a:close/>
                </a:path>
              </a:pathLst>
            </a:custGeom>
            <a:solidFill>
              <a:srgbClr val="92CDDC"/>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tr-TR"/>
            </a:p>
          </p:txBody>
        </p:sp>
      </p:grpSp>
      <p:grpSp>
        <p:nvGrpSpPr>
          <p:cNvPr id="9" name="Group 6"/>
          <p:cNvGrpSpPr>
            <a:grpSpLocks/>
          </p:cNvGrpSpPr>
          <p:nvPr/>
        </p:nvGrpSpPr>
        <p:grpSpPr bwMode="auto">
          <a:xfrm>
            <a:off x="4592598" y="4412850"/>
            <a:ext cx="1792287" cy="1527175"/>
            <a:chOff x="1632" y="1248"/>
            <a:chExt cx="2682" cy="2286"/>
          </a:xfrm>
        </p:grpSpPr>
        <p:sp>
          <p:nvSpPr>
            <p:cNvPr id="10" name="Gear"/>
            <p:cNvSpPr>
              <a:spLocks noEditPoints="1" noChangeArrowheads="1"/>
            </p:cNvSpPr>
            <p:nvPr/>
          </p:nvSpPr>
          <p:spPr bwMode="auto">
            <a:xfrm>
              <a:off x="3119" y="1248"/>
              <a:ext cx="1195" cy="1048"/>
            </a:xfrm>
            <a:custGeom>
              <a:avLst/>
              <a:gdLst>
                <a:gd name="T0" fmla="*/ 10800 w 21600"/>
                <a:gd name="T1" fmla="*/ 0 h 21600"/>
                <a:gd name="T2" fmla="*/ 21600 w 21600"/>
                <a:gd name="T3" fmla="*/ 10800 h 21600"/>
                <a:gd name="T4" fmla="*/ 10800 w 21600"/>
                <a:gd name="T5" fmla="*/ 21600 h 21600"/>
                <a:gd name="T6" fmla="*/ 0 w 21600"/>
                <a:gd name="T7" fmla="*/ 10800 h 21600"/>
                <a:gd name="T8" fmla="*/ 4374 w 21600"/>
                <a:gd name="T9" fmla="*/ 3964 h 21600"/>
                <a:gd name="T10" fmla="*/ 17841 w 21600"/>
                <a:gd name="T11" fmla="*/ 17635 h 21600"/>
              </a:gdLst>
              <a:ahLst/>
              <a:cxnLst>
                <a:cxn ang="0">
                  <a:pos x="T0" y="T1"/>
                </a:cxn>
                <a:cxn ang="0">
                  <a:pos x="T2" y="T3"/>
                </a:cxn>
                <a:cxn ang="0">
                  <a:pos x="T4" y="T5"/>
                </a:cxn>
                <a:cxn ang="0">
                  <a:pos x="T6" y="T7"/>
                </a:cxn>
              </a:cxnLst>
              <a:rect l="T8" t="T9" r="T10" b="T11"/>
              <a:pathLst>
                <a:path w="21600" h="21600">
                  <a:moveTo>
                    <a:pt x="9689" y="1725"/>
                  </a:moveTo>
                  <a:lnTo>
                    <a:pt x="10304" y="85"/>
                  </a:lnTo>
                  <a:lnTo>
                    <a:pt x="11637" y="85"/>
                  </a:lnTo>
                  <a:lnTo>
                    <a:pt x="12303" y="1777"/>
                  </a:lnTo>
                  <a:lnTo>
                    <a:pt x="13072" y="1931"/>
                  </a:lnTo>
                  <a:lnTo>
                    <a:pt x="14303" y="598"/>
                  </a:lnTo>
                  <a:lnTo>
                    <a:pt x="15533" y="1110"/>
                  </a:lnTo>
                  <a:lnTo>
                    <a:pt x="15584" y="2905"/>
                  </a:lnTo>
                  <a:lnTo>
                    <a:pt x="16405" y="3520"/>
                  </a:lnTo>
                  <a:lnTo>
                    <a:pt x="17891" y="2751"/>
                  </a:lnTo>
                  <a:lnTo>
                    <a:pt x="18917" y="3674"/>
                  </a:lnTo>
                  <a:lnTo>
                    <a:pt x="18199" y="5314"/>
                  </a:lnTo>
                  <a:lnTo>
                    <a:pt x="18763" y="6083"/>
                  </a:lnTo>
                  <a:lnTo>
                    <a:pt x="20403" y="6032"/>
                  </a:lnTo>
                  <a:lnTo>
                    <a:pt x="20865" y="7211"/>
                  </a:lnTo>
                  <a:lnTo>
                    <a:pt x="19737" y="8185"/>
                  </a:lnTo>
                  <a:lnTo>
                    <a:pt x="20096" y="9723"/>
                  </a:lnTo>
                  <a:lnTo>
                    <a:pt x="21634" y="10287"/>
                  </a:lnTo>
                  <a:lnTo>
                    <a:pt x="21582" y="11620"/>
                  </a:lnTo>
                  <a:lnTo>
                    <a:pt x="20147" y="12184"/>
                  </a:lnTo>
                  <a:lnTo>
                    <a:pt x="19942" y="13158"/>
                  </a:lnTo>
                  <a:lnTo>
                    <a:pt x="21070" y="14234"/>
                  </a:lnTo>
                  <a:lnTo>
                    <a:pt x="20608" y="15362"/>
                  </a:lnTo>
                  <a:lnTo>
                    <a:pt x="19019" y="15465"/>
                  </a:lnTo>
                  <a:lnTo>
                    <a:pt x="18404" y="16439"/>
                  </a:lnTo>
                  <a:lnTo>
                    <a:pt x="19122" y="17925"/>
                  </a:lnTo>
                  <a:lnTo>
                    <a:pt x="18096" y="18797"/>
                  </a:lnTo>
                  <a:lnTo>
                    <a:pt x="16763" y="18284"/>
                  </a:lnTo>
                  <a:lnTo>
                    <a:pt x="15431" y="19002"/>
                  </a:lnTo>
                  <a:lnTo>
                    <a:pt x="15277" y="20848"/>
                  </a:lnTo>
                  <a:lnTo>
                    <a:pt x="14149" y="21155"/>
                  </a:lnTo>
                  <a:lnTo>
                    <a:pt x="13021" y="19925"/>
                  </a:lnTo>
                  <a:lnTo>
                    <a:pt x="12252" y="20181"/>
                  </a:lnTo>
                  <a:lnTo>
                    <a:pt x="11739" y="21668"/>
                  </a:lnTo>
                  <a:lnTo>
                    <a:pt x="10201" y="21668"/>
                  </a:lnTo>
                  <a:lnTo>
                    <a:pt x="9740" y="20130"/>
                  </a:lnTo>
                  <a:lnTo>
                    <a:pt x="8253" y="19771"/>
                  </a:lnTo>
                  <a:lnTo>
                    <a:pt x="7125" y="21001"/>
                  </a:lnTo>
                  <a:lnTo>
                    <a:pt x="5895" y="20489"/>
                  </a:lnTo>
                  <a:lnTo>
                    <a:pt x="5946" y="18592"/>
                  </a:lnTo>
                  <a:lnTo>
                    <a:pt x="5177" y="18131"/>
                  </a:lnTo>
                  <a:lnTo>
                    <a:pt x="3383" y="18848"/>
                  </a:lnTo>
                  <a:lnTo>
                    <a:pt x="2614" y="17874"/>
                  </a:lnTo>
                  <a:lnTo>
                    <a:pt x="3383" y="16182"/>
                  </a:lnTo>
                  <a:lnTo>
                    <a:pt x="2922" y="15465"/>
                  </a:lnTo>
                  <a:lnTo>
                    <a:pt x="922" y="15516"/>
                  </a:lnTo>
                  <a:lnTo>
                    <a:pt x="512" y="14234"/>
                  </a:lnTo>
                  <a:lnTo>
                    <a:pt x="1948" y="12901"/>
                  </a:lnTo>
                  <a:lnTo>
                    <a:pt x="1896" y="12184"/>
                  </a:lnTo>
                  <a:lnTo>
                    <a:pt x="0" y="11415"/>
                  </a:lnTo>
                  <a:lnTo>
                    <a:pt x="51" y="10031"/>
                  </a:lnTo>
                  <a:lnTo>
                    <a:pt x="1948" y="9313"/>
                  </a:lnTo>
                  <a:lnTo>
                    <a:pt x="2101" y="8595"/>
                  </a:lnTo>
                  <a:lnTo>
                    <a:pt x="615" y="7160"/>
                  </a:lnTo>
                  <a:lnTo>
                    <a:pt x="1127" y="5878"/>
                  </a:lnTo>
                  <a:lnTo>
                    <a:pt x="3178" y="5981"/>
                  </a:lnTo>
                  <a:lnTo>
                    <a:pt x="3588" y="5417"/>
                  </a:lnTo>
                  <a:lnTo>
                    <a:pt x="2819" y="3520"/>
                  </a:lnTo>
                  <a:lnTo>
                    <a:pt x="3742" y="2597"/>
                  </a:lnTo>
                  <a:lnTo>
                    <a:pt x="5536" y="3417"/>
                  </a:lnTo>
                  <a:lnTo>
                    <a:pt x="6049" y="3058"/>
                  </a:lnTo>
                  <a:lnTo>
                    <a:pt x="6100" y="1264"/>
                  </a:lnTo>
                  <a:lnTo>
                    <a:pt x="7228" y="700"/>
                  </a:lnTo>
                  <a:lnTo>
                    <a:pt x="8510" y="2033"/>
                  </a:lnTo>
                  <a:lnTo>
                    <a:pt x="9689" y="1725"/>
                  </a:lnTo>
                  <a:close/>
                  <a:moveTo>
                    <a:pt x="10817" y="14422"/>
                  </a:moveTo>
                  <a:lnTo>
                    <a:pt x="11175" y="14388"/>
                  </a:lnTo>
                  <a:lnTo>
                    <a:pt x="11534" y="14354"/>
                  </a:lnTo>
                  <a:lnTo>
                    <a:pt x="11893" y="14268"/>
                  </a:lnTo>
                  <a:lnTo>
                    <a:pt x="12218" y="14166"/>
                  </a:lnTo>
                  <a:lnTo>
                    <a:pt x="12508" y="13995"/>
                  </a:lnTo>
                  <a:lnTo>
                    <a:pt x="12816" y="13807"/>
                  </a:lnTo>
                  <a:lnTo>
                    <a:pt x="13106" y="13602"/>
                  </a:lnTo>
                  <a:lnTo>
                    <a:pt x="13329" y="13380"/>
                  </a:lnTo>
                  <a:lnTo>
                    <a:pt x="13568" y="13106"/>
                  </a:lnTo>
                  <a:lnTo>
                    <a:pt x="13790" y="12850"/>
                  </a:lnTo>
                  <a:lnTo>
                    <a:pt x="13961" y="12560"/>
                  </a:lnTo>
                  <a:lnTo>
                    <a:pt x="14115" y="12269"/>
                  </a:lnTo>
                  <a:lnTo>
                    <a:pt x="14217" y="11927"/>
                  </a:lnTo>
                  <a:lnTo>
                    <a:pt x="14320" y="11568"/>
                  </a:lnTo>
                  <a:lnTo>
                    <a:pt x="14388" y="11210"/>
                  </a:lnTo>
                  <a:lnTo>
                    <a:pt x="14388" y="10851"/>
                  </a:lnTo>
                  <a:lnTo>
                    <a:pt x="14388" y="10492"/>
                  </a:lnTo>
                  <a:lnTo>
                    <a:pt x="14320" y="10133"/>
                  </a:lnTo>
                  <a:lnTo>
                    <a:pt x="14217" y="9808"/>
                  </a:lnTo>
                  <a:lnTo>
                    <a:pt x="14115" y="9467"/>
                  </a:lnTo>
                  <a:lnTo>
                    <a:pt x="13961" y="9142"/>
                  </a:lnTo>
                  <a:lnTo>
                    <a:pt x="13790" y="8851"/>
                  </a:lnTo>
                  <a:lnTo>
                    <a:pt x="13568" y="8595"/>
                  </a:lnTo>
                  <a:lnTo>
                    <a:pt x="13329" y="8322"/>
                  </a:lnTo>
                  <a:lnTo>
                    <a:pt x="13106" y="8100"/>
                  </a:lnTo>
                  <a:lnTo>
                    <a:pt x="12816" y="7894"/>
                  </a:lnTo>
                  <a:lnTo>
                    <a:pt x="12508" y="7741"/>
                  </a:lnTo>
                  <a:lnTo>
                    <a:pt x="12218" y="7570"/>
                  </a:lnTo>
                  <a:lnTo>
                    <a:pt x="11893" y="7433"/>
                  </a:lnTo>
                  <a:lnTo>
                    <a:pt x="11534" y="7382"/>
                  </a:lnTo>
                  <a:lnTo>
                    <a:pt x="11175" y="7313"/>
                  </a:lnTo>
                  <a:lnTo>
                    <a:pt x="10817" y="7313"/>
                  </a:lnTo>
                  <a:lnTo>
                    <a:pt x="10441" y="7313"/>
                  </a:lnTo>
                  <a:lnTo>
                    <a:pt x="10082" y="7382"/>
                  </a:lnTo>
                  <a:lnTo>
                    <a:pt x="9757" y="7433"/>
                  </a:lnTo>
                  <a:lnTo>
                    <a:pt x="9432" y="7570"/>
                  </a:lnTo>
                  <a:lnTo>
                    <a:pt x="9142" y="7741"/>
                  </a:lnTo>
                  <a:lnTo>
                    <a:pt x="8834" y="7894"/>
                  </a:lnTo>
                  <a:lnTo>
                    <a:pt x="8544" y="8100"/>
                  </a:lnTo>
                  <a:lnTo>
                    <a:pt x="8287" y="8322"/>
                  </a:lnTo>
                  <a:lnTo>
                    <a:pt x="8048" y="8595"/>
                  </a:lnTo>
                  <a:lnTo>
                    <a:pt x="7860" y="8851"/>
                  </a:lnTo>
                  <a:lnTo>
                    <a:pt x="7689" y="9142"/>
                  </a:lnTo>
                  <a:lnTo>
                    <a:pt x="7536" y="9467"/>
                  </a:lnTo>
                  <a:lnTo>
                    <a:pt x="7399" y="9808"/>
                  </a:lnTo>
                  <a:lnTo>
                    <a:pt x="7331" y="10133"/>
                  </a:lnTo>
                  <a:lnTo>
                    <a:pt x="7262" y="10492"/>
                  </a:lnTo>
                  <a:lnTo>
                    <a:pt x="7262" y="10851"/>
                  </a:lnTo>
                  <a:lnTo>
                    <a:pt x="7262" y="11210"/>
                  </a:lnTo>
                  <a:lnTo>
                    <a:pt x="7331" y="11568"/>
                  </a:lnTo>
                  <a:lnTo>
                    <a:pt x="7399" y="11927"/>
                  </a:lnTo>
                  <a:lnTo>
                    <a:pt x="7536" y="12269"/>
                  </a:lnTo>
                  <a:lnTo>
                    <a:pt x="7689" y="12560"/>
                  </a:lnTo>
                  <a:lnTo>
                    <a:pt x="7860" y="12850"/>
                  </a:lnTo>
                  <a:lnTo>
                    <a:pt x="8048" y="13106"/>
                  </a:lnTo>
                  <a:lnTo>
                    <a:pt x="8287" y="13380"/>
                  </a:lnTo>
                  <a:lnTo>
                    <a:pt x="8544" y="13602"/>
                  </a:lnTo>
                  <a:lnTo>
                    <a:pt x="8834" y="13807"/>
                  </a:lnTo>
                  <a:lnTo>
                    <a:pt x="9142" y="13995"/>
                  </a:lnTo>
                  <a:lnTo>
                    <a:pt x="9432" y="14166"/>
                  </a:lnTo>
                  <a:lnTo>
                    <a:pt x="9757" y="14268"/>
                  </a:lnTo>
                  <a:lnTo>
                    <a:pt x="10082" y="14354"/>
                  </a:lnTo>
                  <a:lnTo>
                    <a:pt x="10441" y="14388"/>
                  </a:lnTo>
                  <a:lnTo>
                    <a:pt x="10817" y="14422"/>
                  </a:lnTo>
                  <a:close/>
                </a:path>
              </a:pathLst>
            </a:custGeom>
            <a:solidFill>
              <a:srgbClr val="92CDDC"/>
            </a:solidFill>
            <a:ln w="9525">
              <a:miter lim="800000"/>
              <a:headEnd/>
              <a:tailEnd/>
            </a:ln>
            <a:scene3d>
              <a:camera prst="legacyPerspectiveFront">
                <a:rot lat="20099999" lon="1500000" rev="0"/>
              </a:camera>
              <a:lightRig rig="legacyFlat4" dir="b"/>
            </a:scene3d>
            <a:sp3d extrusionH="430200" prstMaterial="legacyMatte">
              <a:bevelT w="13500" h="13500" prst="angle"/>
              <a:bevelB w="13500" h="13500" prst="angle"/>
              <a:extrusionClr>
                <a:srgbClr val="92CDDC"/>
              </a:extrusionClr>
            </a:sp3d>
          </p:spPr>
          <p:txBody>
            <a:bodyPr vert="horz" wrap="square" lIns="91440" tIns="45720" rIns="91440" bIns="45720" numCol="1" anchor="t" anchorCtr="0" compatLnSpc="1">
              <a:prstTxWarp prst="textNoShape">
                <a:avLst/>
              </a:prstTxWarp>
              <a:flatTx/>
            </a:bodyPr>
            <a:lstStyle/>
            <a:p>
              <a:endParaRPr lang="tr-TR"/>
            </a:p>
          </p:txBody>
        </p:sp>
        <p:sp>
          <p:nvSpPr>
            <p:cNvPr id="11" name="AutoShape 8"/>
            <p:cNvSpPr>
              <a:spLocks noEditPoints="1" noChangeArrowheads="1"/>
            </p:cNvSpPr>
            <p:nvPr/>
          </p:nvSpPr>
          <p:spPr bwMode="auto">
            <a:xfrm>
              <a:off x="1632" y="1680"/>
              <a:ext cx="1429" cy="1253"/>
            </a:xfrm>
            <a:custGeom>
              <a:avLst/>
              <a:gdLst>
                <a:gd name="T0" fmla="*/ 10800 w 21600"/>
                <a:gd name="T1" fmla="*/ 0 h 21600"/>
                <a:gd name="T2" fmla="*/ 21600 w 21600"/>
                <a:gd name="T3" fmla="*/ 10800 h 21600"/>
                <a:gd name="T4" fmla="*/ 10800 w 21600"/>
                <a:gd name="T5" fmla="*/ 21600 h 21600"/>
                <a:gd name="T6" fmla="*/ 0 w 21600"/>
                <a:gd name="T7" fmla="*/ 10800 h 21600"/>
                <a:gd name="T8" fmla="*/ 4374 w 21600"/>
                <a:gd name="T9" fmla="*/ 3964 h 21600"/>
                <a:gd name="T10" fmla="*/ 17841 w 21600"/>
                <a:gd name="T11" fmla="*/ 17635 h 21600"/>
              </a:gdLst>
              <a:ahLst/>
              <a:cxnLst>
                <a:cxn ang="0">
                  <a:pos x="T0" y="T1"/>
                </a:cxn>
                <a:cxn ang="0">
                  <a:pos x="T2" y="T3"/>
                </a:cxn>
                <a:cxn ang="0">
                  <a:pos x="T4" y="T5"/>
                </a:cxn>
                <a:cxn ang="0">
                  <a:pos x="T6" y="T7"/>
                </a:cxn>
              </a:cxnLst>
              <a:rect l="T8" t="T9" r="T10" b="T11"/>
              <a:pathLst>
                <a:path w="21600" h="21600">
                  <a:moveTo>
                    <a:pt x="9689" y="1725"/>
                  </a:moveTo>
                  <a:lnTo>
                    <a:pt x="10304" y="85"/>
                  </a:lnTo>
                  <a:lnTo>
                    <a:pt x="11637" y="85"/>
                  </a:lnTo>
                  <a:lnTo>
                    <a:pt x="12303" y="1777"/>
                  </a:lnTo>
                  <a:lnTo>
                    <a:pt x="13072" y="1931"/>
                  </a:lnTo>
                  <a:lnTo>
                    <a:pt x="14303" y="598"/>
                  </a:lnTo>
                  <a:lnTo>
                    <a:pt x="15533" y="1110"/>
                  </a:lnTo>
                  <a:lnTo>
                    <a:pt x="15584" y="2905"/>
                  </a:lnTo>
                  <a:lnTo>
                    <a:pt x="16405" y="3520"/>
                  </a:lnTo>
                  <a:lnTo>
                    <a:pt x="17891" y="2751"/>
                  </a:lnTo>
                  <a:lnTo>
                    <a:pt x="18917" y="3674"/>
                  </a:lnTo>
                  <a:lnTo>
                    <a:pt x="18199" y="5314"/>
                  </a:lnTo>
                  <a:lnTo>
                    <a:pt x="18763" y="6083"/>
                  </a:lnTo>
                  <a:lnTo>
                    <a:pt x="20403" y="6032"/>
                  </a:lnTo>
                  <a:lnTo>
                    <a:pt x="20865" y="7211"/>
                  </a:lnTo>
                  <a:lnTo>
                    <a:pt x="19737" y="8185"/>
                  </a:lnTo>
                  <a:lnTo>
                    <a:pt x="20096" y="9723"/>
                  </a:lnTo>
                  <a:lnTo>
                    <a:pt x="21634" y="10287"/>
                  </a:lnTo>
                  <a:lnTo>
                    <a:pt x="21582" y="11620"/>
                  </a:lnTo>
                  <a:lnTo>
                    <a:pt x="20147" y="12184"/>
                  </a:lnTo>
                  <a:lnTo>
                    <a:pt x="19942" y="13158"/>
                  </a:lnTo>
                  <a:lnTo>
                    <a:pt x="21070" y="14234"/>
                  </a:lnTo>
                  <a:lnTo>
                    <a:pt x="20608" y="15362"/>
                  </a:lnTo>
                  <a:lnTo>
                    <a:pt x="19019" y="15465"/>
                  </a:lnTo>
                  <a:lnTo>
                    <a:pt x="18404" y="16439"/>
                  </a:lnTo>
                  <a:lnTo>
                    <a:pt x="19122" y="17925"/>
                  </a:lnTo>
                  <a:lnTo>
                    <a:pt x="18096" y="18797"/>
                  </a:lnTo>
                  <a:lnTo>
                    <a:pt x="16763" y="18284"/>
                  </a:lnTo>
                  <a:lnTo>
                    <a:pt x="15431" y="19002"/>
                  </a:lnTo>
                  <a:lnTo>
                    <a:pt x="15277" y="20848"/>
                  </a:lnTo>
                  <a:lnTo>
                    <a:pt x="14149" y="21155"/>
                  </a:lnTo>
                  <a:lnTo>
                    <a:pt x="13021" y="19925"/>
                  </a:lnTo>
                  <a:lnTo>
                    <a:pt x="12252" y="20181"/>
                  </a:lnTo>
                  <a:lnTo>
                    <a:pt x="11739" y="21668"/>
                  </a:lnTo>
                  <a:lnTo>
                    <a:pt x="10201" y="21668"/>
                  </a:lnTo>
                  <a:lnTo>
                    <a:pt x="9740" y="20130"/>
                  </a:lnTo>
                  <a:lnTo>
                    <a:pt x="8253" y="19771"/>
                  </a:lnTo>
                  <a:lnTo>
                    <a:pt x="7125" y="21001"/>
                  </a:lnTo>
                  <a:lnTo>
                    <a:pt x="5895" y="20489"/>
                  </a:lnTo>
                  <a:lnTo>
                    <a:pt x="5946" y="18592"/>
                  </a:lnTo>
                  <a:lnTo>
                    <a:pt x="5177" y="18131"/>
                  </a:lnTo>
                  <a:lnTo>
                    <a:pt x="3383" y="18848"/>
                  </a:lnTo>
                  <a:lnTo>
                    <a:pt x="2614" y="17874"/>
                  </a:lnTo>
                  <a:lnTo>
                    <a:pt x="3383" y="16182"/>
                  </a:lnTo>
                  <a:lnTo>
                    <a:pt x="2922" y="15465"/>
                  </a:lnTo>
                  <a:lnTo>
                    <a:pt x="922" y="15516"/>
                  </a:lnTo>
                  <a:lnTo>
                    <a:pt x="512" y="14234"/>
                  </a:lnTo>
                  <a:lnTo>
                    <a:pt x="1948" y="12901"/>
                  </a:lnTo>
                  <a:lnTo>
                    <a:pt x="1896" y="12184"/>
                  </a:lnTo>
                  <a:lnTo>
                    <a:pt x="0" y="11415"/>
                  </a:lnTo>
                  <a:lnTo>
                    <a:pt x="51" y="10031"/>
                  </a:lnTo>
                  <a:lnTo>
                    <a:pt x="1948" y="9313"/>
                  </a:lnTo>
                  <a:lnTo>
                    <a:pt x="2101" y="8595"/>
                  </a:lnTo>
                  <a:lnTo>
                    <a:pt x="615" y="7160"/>
                  </a:lnTo>
                  <a:lnTo>
                    <a:pt x="1127" y="5878"/>
                  </a:lnTo>
                  <a:lnTo>
                    <a:pt x="3178" y="5981"/>
                  </a:lnTo>
                  <a:lnTo>
                    <a:pt x="3588" y="5417"/>
                  </a:lnTo>
                  <a:lnTo>
                    <a:pt x="2819" y="3520"/>
                  </a:lnTo>
                  <a:lnTo>
                    <a:pt x="3742" y="2597"/>
                  </a:lnTo>
                  <a:lnTo>
                    <a:pt x="5536" y="3417"/>
                  </a:lnTo>
                  <a:lnTo>
                    <a:pt x="6049" y="3058"/>
                  </a:lnTo>
                  <a:lnTo>
                    <a:pt x="6100" y="1264"/>
                  </a:lnTo>
                  <a:lnTo>
                    <a:pt x="7228" y="700"/>
                  </a:lnTo>
                  <a:lnTo>
                    <a:pt x="8510" y="2033"/>
                  </a:lnTo>
                  <a:lnTo>
                    <a:pt x="9689" y="1725"/>
                  </a:lnTo>
                  <a:close/>
                  <a:moveTo>
                    <a:pt x="10817" y="14422"/>
                  </a:moveTo>
                  <a:lnTo>
                    <a:pt x="11175" y="14388"/>
                  </a:lnTo>
                  <a:lnTo>
                    <a:pt x="11534" y="14354"/>
                  </a:lnTo>
                  <a:lnTo>
                    <a:pt x="11893" y="14268"/>
                  </a:lnTo>
                  <a:lnTo>
                    <a:pt x="12218" y="14166"/>
                  </a:lnTo>
                  <a:lnTo>
                    <a:pt x="12508" y="13995"/>
                  </a:lnTo>
                  <a:lnTo>
                    <a:pt x="12816" y="13807"/>
                  </a:lnTo>
                  <a:lnTo>
                    <a:pt x="13106" y="13602"/>
                  </a:lnTo>
                  <a:lnTo>
                    <a:pt x="13329" y="13380"/>
                  </a:lnTo>
                  <a:lnTo>
                    <a:pt x="13568" y="13106"/>
                  </a:lnTo>
                  <a:lnTo>
                    <a:pt x="13790" y="12850"/>
                  </a:lnTo>
                  <a:lnTo>
                    <a:pt x="13961" y="12560"/>
                  </a:lnTo>
                  <a:lnTo>
                    <a:pt x="14115" y="12269"/>
                  </a:lnTo>
                  <a:lnTo>
                    <a:pt x="14217" y="11927"/>
                  </a:lnTo>
                  <a:lnTo>
                    <a:pt x="14320" y="11568"/>
                  </a:lnTo>
                  <a:lnTo>
                    <a:pt x="14388" y="11210"/>
                  </a:lnTo>
                  <a:lnTo>
                    <a:pt x="14388" y="10851"/>
                  </a:lnTo>
                  <a:lnTo>
                    <a:pt x="14388" y="10492"/>
                  </a:lnTo>
                  <a:lnTo>
                    <a:pt x="14320" y="10133"/>
                  </a:lnTo>
                  <a:lnTo>
                    <a:pt x="14217" y="9808"/>
                  </a:lnTo>
                  <a:lnTo>
                    <a:pt x="14115" y="9467"/>
                  </a:lnTo>
                  <a:lnTo>
                    <a:pt x="13961" y="9142"/>
                  </a:lnTo>
                  <a:lnTo>
                    <a:pt x="13790" y="8851"/>
                  </a:lnTo>
                  <a:lnTo>
                    <a:pt x="13568" y="8595"/>
                  </a:lnTo>
                  <a:lnTo>
                    <a:pt x="13329" y="8322"/>
                  </a:lnTo>
                  <a:lnTo>
                    <a:pt x="13106" y="8100"/>
                  </a:lnTo>
                  <a:lnTo>
                    <a:pt x="12816" y="7894"/>
                  </a:lnTo>
                  <a:lnTo>
                    <a:pt x="12508" y="7741"/>
                  </a:lnTo>
                  <a:lnTo>
                    <a:pt x="12218" y="7570"/>
                  </a:lnTo>
                  <a:lnTo>
                    <a:pt x="11893" y="7433"/>
                  </a:lnTo>
                  <a:lnTo>
                    <a:pt x="11534" y="7382"/>
                  </a:lnTo>
                  <a:lnTo>
                    <a:pt x="11175" y="7313"/>
                  </a:lnTo>
                  <a:lnTo>
                    <a:pt x="10817" y="7313"/>
                  </a:lnTo>
                  <a:lnTo>
                    <a:pt x="10441" y="7313"/>
                  </a:lnTo>
                  <a:lnTo>
                    <a:pt x="10082" y="7382"/>
                  </a:lnTo>
                  <a:lnTo>
                    <a:pt x="9757" y="7433"/>
                  </a:lnTo>
                  <a:lnTo>
                    <a:pt x="9432" y="7570"/>
                  </a:lnTo>
                  <a:lnTo>
                    <a:pt x="9142" y="7741"/>
                  </a:lnTo>
                  <a:lnTo>
                    <a:pt x="8834" y="7894"/>
                  </a:lnTo>
                  <a:lnTo>
                    <a:pt x="8544" y="8100"/>
                  </a:lnTo>
                  <a:lnTo>
                    <a:pt x="8287" y="8322"/>
                  </a:lnTo>
                  <a:lnTo>
                    <a:pt x="8048" y="8595"/>
                  </a:lnTo>
                  <a:lnTo>
                    <a:pt x="7860" y="8851"/>
                  </a:lnTo>
                  <a:lnTo>
                    <a:pt x="7689" y="9142"/>
                  </a:lnTo>
                  <a:lnTo>
                    <a:pt x="7536" y="9467"/>
                  </a:lnTo>
                  <a:lnTo>
                    <a:pt x="7399" y="9808"/>
                  </a:lnTo>
                  <a:lnTo>
                    <a:pt x="7331" y="10133"/>
                  </a:lnTo>
                  <a:lnTo>
                    <a:pt x="7262" y="10492"/>
                  </a:lnTo>
                  <a:lnTo>
                    <a:pt x="7262" y="10851"/>
                  </a:lnTo>
                  <a:lnTo>
                    <a:pt x="7262" y="11210"/>
                  </a:lnTo>
                  <a:lnTo>
                    <a:pt x="7331" y="11568"/>
                  </a:lnTo>
                  <a:lnTo>
                    <a:pt x="7399" y="11927"/>
                  </a:lnTo>
                  <a:lnTo>
                    <a:pt x="7536" y="12269"/>
                  </a:lnTo>
                  <a:lnTo>
                    <a:pt x="7689" y="12560"/>
                  </a:lnTo>
                  <a:lnTo>
                    <a:pt x="7860" y="12850"/>
                  </a:lnTo>
                  <a:lnTo>
                    <a:pt x="8048" y="13106"/>
                  </a:lnTo>
                  <a:lnTo>
                    <a:pt x="8287" y="13380"/>
                  </a:lnTo>
                  <a:lnTo>
                    <a:pt x="8544" y="13602"/>
                  </a:lnTo>
                  <a:lnTo>
                    <a:pt x="8834" y="13807"/>
                  </a:lnTo>
                  <a:lnTo>
                    <a:pt x="9142" y="13995"/>
                  </a:lnTo>
                  <a:lnTo>
                    <a:pt x="9432" y="14166"/>
                  </a:lnTo>
                  <a:lnTo>
                    <a:pt x="9757" y="14268"/>
                  </a:lnTo>
                  <a:lnTo>
                    <a:pt x="10082" y="14354"/>
                  </a:lnTo>
                  <a:lnTo>
                    <a:pt x="10441" y="14388"/>
                  </a:lnTo>
                  <a:lnTo>
                    <a:pt x="10817" y="14422"/>
                  </a:lnTo>
                  <a:close/>
                </a:path>
              </a:pathLst>
            </a:custGeom>
            <a:solidFill>
              <a:srgbClr val="92CDDC"/>
            </a:solidFill>
            <a:ln w="9525">
              <a:miter lim="800000"/>
              <a:headEnd/>
              <a:tailEnd/>
            </a:ln>
            <a:scene3d>
              <a:camera prst="legacyPerspectiveFront">
                <a:rot lat="20099999" lon="1500000" rev="0"/>
              </a:camera>
              <a:lightRig rig="legacyFlat4" dir="b"/>
            </a:scene3d>
            <a:sp3d extrusionH="430200" prstMaterial="legacyMatte">
              <a:bevelT w="13500" h="13500" prst="angle"/>
              <a:bevelB w="13500" h="13500" prst="angle"/>
              <a:extrusionClr>
                <a:srgbClr val="92CDDC"/>
              </a:extrusionClr>
            </a:sp3d>
          </p:spPr>
          <p:txBody>
            <a:bodyPr vert="horz" wrap="square" lIns="91440" tIns="45720" rIns="91440" bIns="45720" numCol="1" anchor="t" anchorCtr="0" compatLnSpc="1">
              <a:prstTxWarp prst="textNoShape">
                <a:avLst/>
              </a:prstTxWarp>
              <a:flatTx/>
            </a:bodyPr>
            <a:lstStyle/>
            <a:p>
              <a:endParaRPr lang="tr-TR"/>
            </a:p>
          </p:txBody>
        </p:sp>
        <p:sp>
          <p:nvSpPr>
            <p:cNvPr id="12" name="AutoShape 9"/>
            <p:cNvSpPr>
              <a:spLocks noEditPoints="1" noChangeArrowheads="1"/>
            </p:cNvSpPr>
            <p:nvPr/>
          </p:nvSpPr>
          <p:spPr bwMode="auto">
            <a:xfrm>
              <a:off x="2559" y="2142"/>
              <a:ext cx="1588" cy="1392"/>
            </a:xfrm>
            <a:custGeom>
              <a:avLst/>
              <a:gdLst>
                <a:gd name="T0" fmla="*/ 10800 w 21600"/>
                <a:gd name="T1" fmla="*/ 0 h 21600"/>
                <a:gd name="T2" fmla="*/ 21600 w 21600"/>
                <a:gd name="T3" fmla="*/ 10800 h 21600"/>
                <a:gd name="T4" fmla="*/ 10800 w 21600"/>
                <a:gd name="T5" fmla="*/ 21600 h 21600"/>
                <a:gd name="T6" fmla="*/ 0 w 21600"/>
                <a:gd name="T7" fmla="*/ 10800 h 21600"/>
                <a:gd name="T8" fmla="*/ 4374 w 21600"/>
                <a:gd name="T9" fmla="*/ 3964 h 21600"/>
                <a:gd name="T10" fmla="*/ 17841 w 21600"/>
                <a:gd name="T11" fmla="*/ 17635 h 21600"/>
              </a:gdLst>
              <a:ahLst/>
              <a:cxnLst>
                <a:cxn ang="0">
                  <a:pos x="T0" y="T1"/>
                </a:cxn>
                <a:cxn ang="0">
                  <a:pos x="T2" y="T3"/>
                </a:cxn>
                <a:cxn ang="0">
                  <a:pos x="T4" y="T5"/>
                </a:cxn>
                <a:cxn ang="0">
                  <a:pos x="T6" y="T7"/>
                </a:cxn>
              </a:cxnLst>
              <a:rect l="T8" t="T9" r="T10" b="T11"/>
              <a:pathLst>
                <a:path w="21600" h="21600">
                  <a:moveTo>
                    <a:pt x="9689" y="1725"/>
                  </a:moveTo>
                  <a:lnTo>
                    <a:pt x="10304" y="85"/>
                  </a:lnTo>
                  <a:lnTo>
                    <a:pt x="11637" y="85"/>
                  </a:lnTo>
                  <a:lnTo>
                    <a:pt x="12303" y="1777"/>
                  </a:lnTo>
                  <a:lnTo>
                    <a:pt x="13072" y="1931"/>
                  </a:lnTo>
                  <a:lnTo>
                    <a:pt x="14303" y="598"/>
                  </a:lnTo>
                  <a:lnTo>
                    <a:pt x="15533" y="1110"/>
                  </a:lnTo>
                  <a:lnTo>
                    <a:pt x="15584" y="2905"/>
                  </a:lnTo>
                  <a:lnTo>
                    <a:pt x="16405" y="3520"/>
                  </a:lnTo>
                  <a:lnTo>
                    <a:pt x="17891" y="2751"/>
                  </a:lnTo>
                  <a:lnTo>
                    <a:pt x="18917" y="3674"/>
                  </a:lnTo>
                  <a:lnTo>
                    <a:pt x="18199" y="5314"/>
                  </a:lnTo>
                  <a:lnTo>
                    <a:pt x="18763" y="6083"/>
                  </a:lnTo>
                  <a:lnTo>
                    <a:pt x="20403" y="6032"/>
                  </a:lnTo>
                  <a:lnTo>
                    <a:pt x="20865" y="7211"/>
                  </a:lnTo>
                  <a:lnTo>
                    <a:pt x="19737" y="8185"/>
                  </a:lnTo>
                  <a:lnTo>
                    <a:pt x="20096" y="9723"/>
                  </a:lnTo>
                  <a:lnTo>
                    <a:pt x="21634" y="10287"/>
                  </a:lnTo>
                  <a:lnTo>
                    <a:pt x="21582" y="11620"/>
                  </a:lnTo>
                  <a:lnTo>
                    <a:pt x="20147" y="12184"/>
                  </a:lnTo>
                  <a:lnTo>
                    <a:pt x="19942" y="13158"/>
                  </a:lnTo>
                  <a:lnTo>
                    <a:pt x="21070" y="14234"/>
                  </a:lnTo>
                  <a:lnTo>
                    <a:pt x="20608" y="15362"/>
                  </a:lnTo>
                  <a:lnTo>
                    <a:pt x="19019" y="15465"/>
                  </a:lnTo>
                  <a:lnTo>
                    <a:pt x="18404" y="16439"/>
                  </a:lnTo>
                  <a:lnTo>
                    <a:pt x="19122" y="17925"/>
                  </a:lnTo>
                  <a:lnTo>
                    <a:pt x="18096" y="18797"/>
                  </a:lnTo>
                  <a:lnTo>
                    <a:pt x="16763" y="18284"/>
                  </a:lnTo>
                  <a:lnTo>
                    <a:pt x="15431" y="19002"/>
                  </a:lnTo>
                  <a:lnTo>
                    <a:pt x="15277" y="20848"/>
                  </a:lnTo>
                  <a:lnTo>
                    <a:pt x="14149" y="21155"/>
                  </a:lnTo>
                  <a:lnTo>
                    <a:pt x="13021" y="19925"/>
                  </a:lnTo>
                  <a:lnTo>
                    <a:pt x="12252" y="20181"/>
                  </a:lnTo>
                  <a:lnTo>
                    <a:pt x="11739" y="21668"/>
                  </a:lnTo>
                  <a:lnTo>
                    <a:pt x="10201" y="21668"/>
                  </a:lnTo>
                  <a:lnTo>
                    <a:pt x="9740" y="20130"/>
                  </a:lnTo>
                  <a:lnTo>
                    <a:pt x="8253" y="19771"/>
                  </a:lnTo>
                  <a:lnTo>
                    <a:pt x="7125" y="21001"/>
                  </a:lnTo>
                  <a:lnTo>
                    <a:pt x="5895" y="20489"/>
                  </a:lnTo>
                  <a:lnTo>
                    <a:pt x="5946" y="18592"/>
                  </a:lnTo>
                  <a:lnTo>
                    <a:pt x="5177" y="18131"/>
                  </a:lnTo>
                  <a:lnTo>
                    <a:pt x="3383" y="18848"/>
                  </a:lnTo>
                  <a:lnTo>
                    <a:pt x="2614" y="17874"/>
                  </a:lnTo>
                  <a:lnTo>
                    <a:pt x="3383" y="16182"/>
                  </a:lnTo>
                  <a:lnTo>
                    <a:pt x="2922" y="15465"/>
                  </a:lnTo>
                  <a:lnTo>
                    <a:pt x="922" y="15516"/>
                  </a:lnTo>
                  <a:lnTo>
                    <a:pt x="512" y="14234"/>
                  </a:lnTo>
                  <a:lnTo>
                    <a:pt x="1948" y="12901"/>
                  </a:lnTo>
                  <a:lnTo>
                    <a:pt x="1896" y="12184"/>
                  </a:lnTo>
                  <a:lnTo>
                    <a:pt x="0" y="11415"/>
                  </a:lnTo>
                  <a:lnTo>
                    <a:pt x="51" y="10031"/>
                  </a:lnTo>
                  <a:lnTo>
                    <a:pt x="1948" y="9313"/>
                  </a:lnTo>
                  <a:lnTo>
                    <a:pt x="2101" y="8595"/>
                  </a:lnTo>
                  <a:lnTo>
                    <a:pt x="615" y="7160"/>
                  </a:lnTo>
                  <a:lnTo>
                    <a:pt x="1127" y="5878"/>
                  </a:lnTo>
                  <a:lnTo>
                    <a:pt x="3178" y="5981"/>
                  </a:lnTo>
                  <a:lnTo>
                    <a:pt x="3588" y="5417"/>
                  </a:lnTo>
                  <a:lnTo>
                    <a:pt x="2819" y="3520"/>
                  </a:lnTo>
                  <a:lnTo>
                    <a:pt x="3742" y="2597"/>
                  </a:lnTo>
                  <a:lnTo>
                    <a:pt x="5536" y="3417"/>
                  </a:lnTo>
                  <a:lnTo>
                    <a:pt x="6049" y="3058"/>
                  </a:lnTo>
                  <a:lnTo>
                    <a:pt x="6100" y="1264"/>
                  </a:lnTo>
                  <a:lnTo>
                    <a:pt x="7228" y="700"/>
                  </a:lnTo>
                  <a:lnTo>
                    <a:pt x="8510" y="2033"/>
                  </a:lnTo>
                  <a:lnTo>
                    <a:pt x="9689" y="1725"/>
                  </a:lnTo>
                  <a:close/>
                  <a:moveTo>
                    <a:pt x="10817" y="14422"/>
                  </a:moveTo>
                  <a:lnTo>
                    <a:pt x="11175" y="14388"/>
                  </a:lnTo>
                  <a:lnTo>
                    <a:pt x="11534" y="14354"/>
                  </a:lnTo>
                  <a:lnTo>
                    <a:pt x="11893" y="14268"/>
                  </a:lnTo>
                  <a:lnTo>
                    <a:pt x="12218" y="14166"/>
                  </a:lnTo>
                  <a:lnTo>
                    <a:pt x="12508" y="13995"/>
                  </a:lnTo>
                  <a:lnTo>
                    <a:pt x="12816" y="13807"/>
                  </a:lnTo>
                  <a:lnTo>
                    <a:pt x="13106" y="13602"/>
                  </a:lnTo>
                  <a:lnTo>
                    <a:pt x="13329" y="13380"/>
                  </a:lnTo>
                  <a:lnTo>
                    <a:pt x="13568" y="13106"/>
                  </a:lnTo>
                  <a:lnTo>
                    <a:pt x="13790" y="12850"/>
                  </a:lnTo>
                  <a:lnTo>
                    <a:pt x="13961" y="12560"/>
                  </a:lnTo>
                  <a:lnTo>
                    <a:pt x="14115" y="12269"/>
                  </a:lnTo>
                  <a:lnTo>
                    <a:pt x="14217" y="11927"/>
                  </a:lnTo>
                  <a:lnTo>
                    <a:pt x="14320" y="11568"/>
                  </a:lnTo>
                  <a:lnTo>
                    <a:pt x="14388" y="11210"/>
                  </a:lnTo>
                  <a:lnTo>
                    <a:pt x="14388" y="10851"/>
                  </a:lnTo>
                  <a:lnTo>
                    <a:pt x="14388" y="10492"/>
                  </a:lnTo>
                  <a:lnTo>
                    <a:pt x="14320" y="10133"/>
                  </a:lnTo>
                  <a:lnTo>
                    <a:pt x="14217" y="9808"/>
                  </a:lnTo>
                  <a:lnTo>
                    <a:pt x="14115" y="9467"/>
                  </a:lnTo>
                  <a:lnTo>
                    <a:pt x="13961" y="9142"/>
                  </a:lnTo>
                  <a:lnTo>
                    <a:pt x="13790" y="8851"/>
                  </a:lnTo>
                  <a:lnTo>
                    <a:pt x="13568" y="8595"/>
                  </a:lnTo>
                  <a:lnTo>
                    <a:pt x="13329" y="8322"/>
                  </a:lnTo>
                  <a:lnTo>
                    <a:pt x="13106" y="8100"/>
                  </a:lnTo>
                  <a:lnTo>
                    <a:pt x="12816" y="7894"/>
                  </a:lnTo>
                  <a:lnTo>
                    <a:pt x="12508" y="7741"/>
                  </a:lnTo>
                  <a:lnTo>
                    <a:pt x="12218" y="7570"/>
                  </a:lnTo>
                  <a:lnTo>
                    <a:pt x="11893" y="7433"/>
                  </a:lnTo>
                  <a:lnTo>
                    <a:pt x="11534" y="7382"/>
                  </a:lnTo>
                  <a:lnTo>
                    <a:pt x="11175" y="7313"/>
                  </a:lnTo>
                  <a:lnTo>
                    <a:pt x="10817" y="7313"/>
                  </a:lnTo>
                  <a:lnTo>
                    <a:pt x="10441" y="7313"/>
                  </a:lnTo>
                  <a:lnTo>
                    <a:pt x="10082" y="7382"/>
                  </a:lnTo>
                  <a:lnTo>
                    <a:pt x="9757" y="7433"/>
                  </a:lnTo>
                  <a:lnTo>
                    <a:pt x="9432" y="7570"/>
                  </a:lnTo>
                  <a:lnTo>
                    <a:pt x="9142" y="7741"/>
                  </a:lnTo>
                  <a:lnTo>
                    <a:pt x="8834" y="7894"/>
                  </a:lnTo>
                  <a:lnTo>
                    <a:pt x="8544" y="8100"/>
                  </a:lnTo>
                  <a:lnTo>
                    <a:pt x="8287" y="8322"/>
                  </a:lnTo>
                  <a:lnTo>
                    <a:pt x="8048" y="8595"/>
                  </a:lnTo>
                  <a:lnTo>
                    <a:pt x="7860" y="8851"/>
                  </a:lnTo>
                  <a:lnTo>
                    <a:pt x="7689" y="9142"/>
                  </a:lnTo>
                  <a:lnTo>
                    <a:pt x="7536" y="9467"/>
                  </a:lnTo>
                  <a:lnTo>
                    <a:pt x="7399" y="9808"/>
                  </a:lnTo>
                  <a:lnTo>
                    <a:pt x="7331" y="10133"/>
                  </a:lnTo>
                  <a:lnTo>
                    <a:pt x="7262" y="10492"/>
                  </a:lnTo>
                  <a:lnTo>
                    <a:pt x="7262" y="10851"/>
                  </a:lnTo>
                  <a:lnTo>
                    <a:pt x="7262" y="11210"/>
                  </a:lnTo>
                  <a:lnTo>
                    <a:pt x="7331" y="11568"/>
                  </a:lnTo>
                  <a:lnTo>
                    <a:pt x="7399" y="11927"/>
                  </a:lnTo>
                  <a:lnTo>
                    <a:pt x="7536" y="12269"/>
                  </a:lnTo>
                  <a:lnTo>
                    <a:pt x="7689" y="12560"/>
                  </a:lnTo>
                  <a:lnTo>
                    <a:pt x="7860" y="12850"/>
                  </a:lnTo>
                  <a:lnTo>
                    <a:pt x="8048" y="13106"/>
                  </a:lnTo>
                  <a:lnTo>
                    <a:pt x="8287" y="13380"/>
                  </a:lnTo>
                  <a:lnTo>
                    <a:pt x="8544" y="13602"/>
                  </a:lnTo>
                  <a:lnTo>
                    <a:pt x="8834" y="13807"/>
                  </a:lnTo>
                  <a:lnTo>
                    <a:pt x="9142" y="13995"/>
                  </a:lnTo>
                  <a:lnTo>
                    <a:pt x="9432" y="14166"/>
                  </a:lnTo>
                  <a:lnTo>
                    <a:pt x="9757" y="14268"/>
                  </a:lnTo>
                  <a:lnTo>
                    <a:pt x="10082" y="14354"/>
                  </a:lnTo>
                  <a:lnTo>
                    <a:pt x="10441" y="14388"/>
                  </a:lnTo>
                  <a:lnTo>
                    <a:pt x="10817" y="14422"/>
                  </a:lnTo>
                  <a:close/>
                </a:path>
              </a:pathLst>
            </a:custGeom>
            <a:solidFill>
              <a:srgbClr val="92CDDC"/>
            </a:solidFill>
            <a:ln w="9525">
              <a:miter lim="800000"/>
              <a:headEnd/>
              <a:tailEnd/>
            </a:ln>
            <a:scene3d>
              <a:camera prst="legacyPerspectiveFront">
                <a:rot lat="20099999" lon="1500000" rev="0"/>
              </a:camera>
              <a:lightRig rig="legacyFlat4" dir="b"/>
            </a:scene3d>
            <a:sp3d extrusionH="430200" prstMaterial="legacyMatte">
              <a:bevelT w="13500" h="13500" prst="angle"/>
              <a:bevelB w="13500" h="13500" prst="angle"/>
              <a:extrusionClr>
                <a:srgbClr val="92CDDC"/>
              </a:extrusionClr>
            </a:sp3d>
          </p:spPr>
          <p:txBody>
            <a:bodyPr vert="horz" wrap="square" lIns="91440" tIns="45720" rIns="91440" bIns="45720" numCol="1" anchor="t" anchorCtr="0" compatLnSpc="1">
              <a:prstTxWarp prst="textNoShape">
                <a:avLst/>
              </a:prstTxWarp>
              <a:flatTx/>
            </a:bodyPr>
            <a:lstStyle/>
            <a:p>
              <a:endParaRPr lang="tr-TR"/>
            </a:p>
          </p:txBody>
        </p:sp>
      </p:grpSp>
      <p:pic>
        <p:nvPicPr>
          <p:cNvPr id="13" name="il_fi" descr="http://kidsfront.com/coloring-pages/sm_bw/leopard.jpg"/>
          <p:cNvPicPr/>
          <p:nvPr/>
        </p:nvPicPr>
        <p:blipFill>
          <a:blip r:embed="rId3" cstate="print"/>
          <a:srcRect b="9091"/>
          <a:stretch>
            <a:fillRect/>
          </a:stretch>
        </p:blipFill>
        <p:spPr bwMode="auto">
          <a:xfrm>
            <a:off x="4384635" y="1411183"/>
            <a:ext cx="2000250" cy="2222500"/>
          </a:xfrm>
          <a:prstGeom prst="rect">
            <a:avLst/>
          </a:prstGeom>
          <a:noFill/>
          <a:ln w="9525">
            <a:noFill/>
            <a:miter lim="800000"/>
            <a:headEnd/>
            <a:tailEnd/>
          </a:ln>
        </p:spPr>
      </p:pic>
      <p:pic>
        <p:nvPicPr>
          <p:cNvPr id="14" name="Resim 13" descr="Coloring Pages"/>
          <p:cNvPicPr/>
          <p:nvPr/>
        </p:nvPicPr>
        <p:blipFill>
          <a:blip r:embed="rId4" cstate="print"/>
          <a:srcRect/>
          <a:stretch>
            <a:fillRect/>
          </a:stretch>
        </p:blipFill>
        <p:spPr bwMode="auto">
          <a:xfrm>
            <a:off x="6732240" y="1757258"/>
            <a:ext cx="1876425" cy="1876425"/>
          </a:xfrm>
          <a:prstGeom prst="rect">
            <a:avLst/>
          </a:prstGeom>
          <a:noFill/>
          <a:ln w="9525">
            <a:noFill/>
            <a:miter lim="800000"/>
            <a:headEnd/>
            <a:tailEnd/>
          </a:ln>
        </p:spPr>
      </p:pic>
    </p:spTree>
    <p:extLst>
      <p:ext uri="{BB962C8B-B14F-4D97-AF65-F5344CB8AC3E}">
        <p14:creationId xmlns:p14="http://schemas.microsoft.com/office/powerpoint/2010/main" val="59664358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a:t>Boyut</a:t>
            </a:r>
          </a:p>
        </p:txBody>
      </p:sp>
      <p:pic>
        <p:nvPicPr>
          <p:cNvPr id="4" name="İçerik Yer Tutucusu 3"/>
          <p:cNvPicPr>
            <a:picLocks noGrp="1"/>
          </p:cNvPicPr>
          <p:nvPr>
            <p:ph idx="1"/>
          </p:nvPr>
        </p:nvPicPr>
        <p:blipFill>
          <a:blip r:embed="rId2" cstate="email">
            <a:extLst>
              <a:ext uri="{28A0092B-C50C-407E-A947-70E740481C1C}">
                <a14:useLocalDpi xmlns:a14="http://schemas.microsoft.com/office/drawing/2010/main" val="0"/>
              </a:ext>
            </a:extLst>
          </a:blip>
          <a:stretch>
            <a:fillRect/>
          </a:stretch>
        </p:blipFill>
        <p:spPr>
          <a:xfrm>
            <a:off x="899592" y="1556792"/>
            <a:ext cx="3600450" cy="2581275"/>
          </a:xfrm>
          <a:prstGeom prst="rect">
            <a:avLst/>
          </a:prstGeom>
        </p:spPr>
      </p:pic>
      <p:pic>
        <p:nvPicPr>
          <p:cNvPr id="5" name="Resim 4"/>
          <p:cNvPicPr/>
          <p:nvPr/>
        </p:nvPicPr>
        <p:blipFill>
          <a:blip r:embed="rId3" cstate="print">
            <a:extLst>
              <a:ext uri="{28A0092B-C50C-407E-A947-70E740481C1C}">
                <a14:useLocalDpi xmlns:a14="http://schemas.microsoft.com/office/drawing/2010/main" val="0"/>
              </a:ext>
            </a:extLst>
          </a:blip>
          <a:stretch>
            <a:fillRect/>
          </a:stretch>
        </p:blipFill>
        <p:spPr>
          <a:xfrm>
            <a:off x="4860032" y="2924944"/>
            <a:ext cx="3784600" cy="3359785"/>
          </a:xfrm>
          <a:prstGeom prst="rect">
            <a:avLst/>
          </a:prstGeom>
        </p:spPr>
      </p:pic>
    </p:spTree>
    <p:extLst>
      <p:ext uri="{BB962C8B-B14F-4D97-AF65-F5344CB8AC3E}">
        <p14:creationId xmlns:p14="http://schemas.microsoft.com/office/powerpoint/2010/main" val="20858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dirty="0" smtClean="0"/>
              <a:t>Değer</a:t>
            </a:r>
            <a:endParaRPr lang="tr-TR" dirty="0"/>
          </a:p>
        </p:txBody>
      </p:sp>
      <p:pic>
        <p:nvPicPr>
          <p:cNvPr id="4" name="İçerik Yer Tutucusu 3" descr="C:\Users\Selcuk\AppData\Local\Microsoft\Windows\Temporary Internet Files\Content.IE5\COKACN5C\MP900313838[1].jpg"/>
          <p:cNvPicPr>
            <a:picLocks noGrp="1"/>
          </p:cNvPicPr>
          <p:nvPr>
            <p:ph idx="1"/>
          </p:nvPr>
        </p:nvPicPr>
        <p:blipFill>
          <a:blip r:embed="rId2" cstate="print"/>
          <a:srcRect/>
          <a:stretch>
            <a:fillRect/>
          </a:stretch>
        </p:blipFill>
        <p:spPr bwMode="auto">
          <a:xfrm>
            <a:off x="827584" y="1484784"/>
            <a:ext cx="3657600" cy="2444496"/>
          </a:xfrm>
          <a:prstGeom prst="rect">
            <a:avLst/>
          </a:prstGeom>
          <a:noFill/>
          <a:ln w="9525">
            <a:noFill/>
            <a:miter lim="800000"/>
            <a:headEnd/>
            <a:tailEnd/>
          </a:ln>
        </p:spPr>
      </p:pic>
      <p:pic>
        <p:nvPicPr>
          <p:cNvPr id="5" name="Resim 4" descr="C:\Users\Selcuk\AppData\Local\Microsoft\Windows\Temporary Internet Files\Content.IE5\COKACN5C\MP900313838[1].jpg"/>
          <p:cNvPicPr/>
          <p:nvPr/>
        </p:nvPicPr>
        <p:blipFill>
          <a:blip r:embed="rId2" cstate="print">
            <a:grayscl/>
          </a:blip>
          <a:srcRect/>
          <a:stretch>
            <a:fillRect/>
          </a:stretch>
        </p:blipFill>
        <p:spPr bwMode="auto">
          <a:xfrm>
            <a:off x="4932040" y="3573016"/>
            <a:ext cx="3672408" cy="2376264"/>
          </a:xfrm>
          <a:prstGeom prst="rect">
            <a:avLst/>
          </a:prstGeom>
          <a:noFill/>
          <a:ln w="9525">
            <a:noFill/>
            <a:miter lim="800000"/>
            <a:headEnd/>
            <a:tailEnd/>
          </a:ln>
        </p:spPr>
      </p:pic>
    </p:spTree>
    <p:extLst>
      <p:ext uri="{BB962C8B-B14F-4D97-AF65-F5344CB8AC3E}">
        <p14:creationId xmlns:p14="http://schemas.microsoft.com/office/powerpoint/2010/main" val="22376425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endParaRPr lang="tr-TR" dirty="0"/>
          </a:p>
        </p:txBody>
      </p:sp>
      <p:sp>
        <p:nvSpPr>
          <p:cNvPr id="3" name="İçerik Yer Tutucusu 2"/>
          <p:cNvSpPr>
            <a:spLocks noGrp="1"/>
          </p:cNvSpPr>
          <p:nvPr>
            <p:ph idx="1"/>
          </p:nvPr>
        </p:nvSpPr>
        <p:spPr/>
        <p:txBody>
          <a:bodyPr/>
          <a:lstStyle/>
          <a:p>
            <a:r>
              <a:rPr lang="tr-TR" dirty="0" smtClean="0"/>
              <a:t>Modülün bundan sonraki bölümü yazılımların kullanıldığı uygulamalı bölümdür.</a:t>
            </a:r>
            <a:endParaRPr lang="tr-TR" dirty="0"/>
          </a:p>
        </p:txBody>
      </p:sp>
    </p:spTree>
    <p:extLst>
      <p:ext uri="{BB962C8B-B14F-4D97-AF65-F5344CB8AC3E}">
        <p14:creationId xmlns:p14="http://schemas.microsoft.com/office/powerpoint/2010/main" val="24447410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endParaRPr lang="tr-TR"/>
          </a:p>
        </p:txBody>
      </p:sp>
      <p:sp>
        <p:nvSpPr>
          <p:cNvPr id="3" name="İçerik Yer Tutucusu 2"/>
          <p:cNvSpPr>
            <a:spLocks noGrp="1"/>
          </p:cNvSpPr>
          <p:nvPr>
            <p:ph idx="1"/>
          </p:nvPr>
        </p:nvSpPr>
        <p:spPr>
          <a:xfrm>
            <a:off x="467544" y="1988840"/>
            <a:ext cx="7920880" cy="3096344"/>
          </a:xfrm>
        </p:spPr>
        <p:txBody>
          <a:bodyPr>
            <a:normAutofit/>
          </a:bodyPr>
          <a:lstStyle/>
          <a:p>
            <a:r>
              <a:rPr lang="tr-TR" i="1" dirty="0"/>
              <a:t>Her şeyden önce e-materyal geliştirme </a:t>
            </a:r>
            <a:r>
              <a:rPr lang="tr-TR" i="1" dirty="0" smtClean="0"/>
              <a:t>bir süreçtir.</a:t>
            </a:r>
          </a:p>
          <a:p>
            <a:pPr lvl="1"/>
            <a:r>
              <a:rPr lang="tr-TR" i="1" dirty="0" smtClean="0">
                <a:solidFill>
                  <a:srgbClr val="0070C0"/>
                </a:solidFill>
              </a:rPr>
              <a:t> </a:t>
            </a:r>
            <a:r>
              <a:rPr lang="tr-TR" i="1" dirty="0">
                <a:solidFill>
                  <a:srgbClr val="0070C0"/>
                </a:solidFill>
              </a:rPr>
              <a:t>Analiz</a:t>
            </a:r>
            <a:r>
              <a:rPr lang="tr-TR" i="1" dirty="0" smtClean="0">
                <a:solidFill>
                  <a:srgbClr val="0070C0"/>
                </a:solidFill>
              </a:rPr>
              <a:t>,</a:t>
            </a:r>
          </a:p>
          <a:p>
            <a:pPr lvl="1"/>
            <a:r>
              <a:rPr lang="tr-TR" i="1" dirty="0" smtClean="0">
                <a:solidFill>
                  <a:srgbClr val="0070C0"/>
                </a:solidFill>
              </a:rPr>
              <a:t>Geliştirme</a:t>
            </a:r>
            <a:r>
              <a:rPr lang="tr-TR" i="1" dirty="0">
                <a:solidFill>
                  <a:srgbClr val="0070C0"/>
                </a:solidFill>
              </a:rPr>
              <a:t>, </a:t>
            </a:r>
            <a:endParaRPr lang="tr-TR" i="1" dirty="0" smtClean="0">
              <a:solidFill>
                <a:srgbClr val="0070C0"/>
              </a:solidFill>
            </a:endParaRPr>
          </a:p>
          <a:p>
            <a:pPr lvl="1"/>
            <a:r>
              <a:rPr lang="tr-TR" i="1" dirty="0" smtClean="0">
                <a:solidFill>
                  <a:srgbClr val="0070C0"/>
                </a:solidFill>
              </a:rPr>
              <a:t>Değerlendirme</a:t>
            </a:r>
            <a:r>
              <a:rPr lang="tr-TR" i="1" dirty="0">
                <a:solidFill>
                  <a:srgbClr val="0070C0"/>
                </a:solidFill>
              </a:rPr>
              <a:t>. </a:t>
            </a:r>
          </a:p>
          <a:p>
            <a:endParaRPr lang="tr-TR" dirty="0"/>
          </a:p>
        </p:txBody>
      </p:sp>
    </p:spTree>
    <p:extLst>
      <p:ext uri="{BB962C8B-B14F-4D97-AF65-F5344CB8AC3E}">
        <p14:creationId xmlns:p14="http://schemas.microsoft.com/office/powerpoint/2010/main" val="312879700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endParaRPr lang="tr-TR" dirty="0"/>
          </a:p>
        </p:txBody>
      </p:sp>
      <p:graphicFrame>
        <p:nvGraphicFramePr>
          <p:cNvPr id="4" name="D 2"/>
          <p:cNvGraphicFramePr/>
          <p:nvPr>
            <p:extLst>
              <p:ext uri="{D42A27DB-BD31-4B8C-83A1-F6EECF244321}">
                <p14:modId xmlns:p14="http://schemas.microsoft.com/office/powerpoint/2010/main" val="1236525168"/>
              </p:ext>
            </p:extLst>
          </p:nvPr>
        </p:nvGraphicFramePr>
        <p:xfrm>
          <a:off x="467544" y="1412776"/>
          <a:ext cx="8352928" cy="50405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778593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xit" presetSubtype="21" fill="hold" grpId="1" nodeType="clickEffect">
                                  <p:stCondLst>
                                    <p:cond delay="0"/>
                                  </p:stCondLst>
                                  <p:childTnLst>
                                    <p:animEffect transition="out" filter="barn(inVertical)">
                                      <p:cBhvr>
                                        <p:cTn id="11" dur="500"/>
                                        <p:tgtEl>
                                          <p:spTgt spid="4"/>
                                        </p:tgtEl>
                                      </p:cBhvr>
                                    </p:animEffect>
                                    <p:set>
                                      <p:cBhvr>
                                        <p:cTn id="12" dur="1" fill="hold">
                                          <p:stCondLst>
                                            <p:cond delay="4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Graphic spid="4" grpId="1">
        <p:bldAsOne/>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endParaRPr lang="tr-TR"/>
          </a:p>
        </p:txBody>
      </p:sp>
      <p:sp>
        <p:nvSpPr>
          <p:cNvPr id="3" name="İçerik Yer Tutucusu 2"/>
          <p:cNvSpPr>
            <a:spLocks noGrp="1"/>
          </p:cNvSpPr>
          <p:nvPr>
            <p:ph idx="1"/>
          </p:nvPr>
        </p:nvSpPr>
        <p:spPr/>
        <p:txBody>
          <a:bodyPr/>
          <a:lstStyle/>
          <a:p>
            <a:endParaRPr lang="tr-TR"/>
          </a:p>
        </p:txBody>
      </p:sp>
      <p:graphicFrame>
        <p:nvGraphicFramePr>
          <p:cNvPr id="4" name="D 2"/>
          <p:cNvGraphicFramePr/>
          <p:nvPr>
            <p:extLst>
              <p:ext uri="{D42A27DB-BD31-4B8C-83A1-F6EECF244321}">
                <p14:modId xmlns:p14="http://schemas.microsoft.com/office/powerpoint/2010/main" val="47671026"/>
              </p:ext>
            </p:extLst>
          </p:nvPr>
        </p:nvGraphicFramePr>
        <p:xfrm>
          <a:off x="467544" y="1196752"/>
          <a:ext cx="8424936" cy="52565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454716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xit" presetSubtype="21" fill="hold" grpId="1" nodeType="clickEffect">
                                  <p:stCondLst>
                                    <p:cond delay="0"/>
                                  </p:stCondLst>
                                  <p:childTnLst>
                                    <p:animEffect transition="out" filter="barn(inVertical)">
                                      <p:cBhvr>
                                        <p:cTn id="13" dur="500"/>
                                        <p:tgtEl>
                                          <p:spTgt spid="4"/>
                                        </p:tgtEl>
                                      </p:cBhvr>
                                    </p:animEffect>
                                    <p:set>
                                      <p:cBhvr>
                                        <p:cTn id="14" dur="1" fill="hold">
                                          <p:stCondLst>
                                            <p:cond delay="4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Graphic spid="4" grpId="1">
        <p:bldAsOne/>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b="1" dirty="0" smtClean="0"/>
              <a:t>Analiz</a:t>
            </a:r>
            <a:r>
              <a:rPr lang="tr-TR" b="1" dirty="0"/>
              <a:t/>
            </a:r>
            <a:br>
              <a:rPr lang="tr-TR" b="1" dirty="0"/>
            </a:br>
            <a:endParaRPr lang="tr-TR" dirty="0"/>
          </a:p>
        </p:txBody>
      </p:sp>
      <p:sp>
        <p:nvSpPr>
          <p:cNvPr id="3" name="İçerik Yer Tutucusu 2"/>
          <p:cNvSpPr>
            <a:spLocks noGrp="1"/>
          </p:cNvSpPr>
          <p:nvPr>
            <p:ph idx="1"/>
          </p:nvPr>
        </p:nvSpPr>
        <p:spPr>
          <a:xfrm>
            <a:off x="179512" y="1185656"/>
            <a:ext cx="8784975" cy="2171336"/>
          </a:xfrm>
        </p:spPr>
        <p:txBody>
          <a:bodyPr>
            <a:normAutofit/>
          </a:bodyPr>
          <a:lstStyle/>
          <a:p>
            <a:pPr marL="0" indent="0">
              <a:buNone/>
            </a:pPr>
            <a:r>
              <a:rPr lang="tr-TR" sz="2200" dirty="0"/>
              <a:t>Bu aşama sürecin ilk basamağı olup, özetle öğretmenin ne tür bir materyale ihtiyaç duyduğunu, nerede ve hangi amaç için kullanacağını, ne tür öğretim faaliyetlerini bu materyal ile destekleyeceğini ve mevcut şartların bu materyalin geliştirilmesi ve uygulanması için uygun olup olmadığı gibi 5N1K türü diye özetleyeceğimiz sorular için cevap aradığı </a:t>
            </a:r>
            <a:r>
              <a:rPr lang="tr-TR" sz="2200" dirty="0" smtClean="0"/>
              <a:t>aşamadır.</a:t>
            </a:r>
            <a:endParaRPr lang="tr-TR" sz="2200" dirty="0"/>
          </a:p>
        </p:txBody>
      </p:sp>
      <p:sp>
        <p:nvSpPr>
          <p:cNvPr id="4" name="AutoShape 2"/>
          <p:cNvSpPr>
            <a:spLocks noChangeArrowheads="1"/>
          </p:cNvSpPr>
          <p:nvPr/>
        </p:nvSpPr>
        <p:spPr bwMode="auto">
          <a:xfrm>
            <a:off x="251520" y="3068960"/>
            <a:ext cx="8568952" cy="3672407"/>
          </a:xfrm>
          <a:prstGeom prst="bracketPair">
            <a:avLst>
              <a:gd name="adj" fmla="val 20047"/>
            </a:avLst>
          </a:prstGeom>
          <a:ln w="44450">
            <a:solidFill>
              <a:srgbClr val="FABF8F"/>
            </a:solidFill>
            <a:round/>
            <a:headEnd/>
            <a:tailEnd/>
          </a:ln>
          <a:effectLst>
            <a:outerShdw dist="25400" dir="5400000" algn="ctr" rotWithShape="0">
              <a:srgbClr val="808080">
                <a:alpha val="35001"/>
              </a:srgbClr>
            </a:outerShdw>
          </a:effectLst>
        </p:spPr>
        <p:style>
          <a:lnRef idx="0">
            <a:scrgbClr r="0" g="0" b="0"/>
          </a:lnRef>
          <a:fillRef idx="1001">
            <a:schemeClr val="lt1"/>
          </a:fillRef>
          <a:effectRef idx="0">
            <a:scrgbClr r="0" g="0" b="0"/>
          </a:effectRef>
          <a:fontRef idx="major"/>
        </p:style>
        <p:txBody>
          <a:bodyPr vert="horz" wrap="square" lIns="91440" tIns="91440" rIns="91440" bIns="91440" numCol="1" anchor="t" anchorCtr="0" compatLnSpc="1">
            <a:prstTxWarp prst="textNoShape">
              <a:avLst/>
            </a:prstTxWarp>
          </a:bodyPr>
          <a:lstStyle/>
          <a:p>
            <a:pPr fontAlgn="base">
              <a:spcBef>
                <a:spcPct val="0"/>
              </a:spcBef>
              <a:spcAft>
                <a:spcPts val="1000"/>
              </a:spcAft>
              <a:buFont typeface="Wingdings" pitchFamily="2" charset="2"/>
              <a:buChar char="§"/>
            </a:pPr>
            <a:r>
              <a:rPr kumimoji="0" lang="tr-TR" sz="2000" b="0" i="0" u="none" strike="noStrike" cap="none" normalizeH="0" baseline="0" dirty="0" smtClean="0">
                <a:ln>
                  <a:noFill/>
                </a:ln>
                <a:solidFill>
                  <a:schemeClr val="tx1"/>
                </a:solidFill>
                <a:effectLst/>
                <a:latin typeface="Cambria" pitchFamily="18" charset="0"/>
                <a:cs typeface="Arial" pitchFamily="34" charset="0"/>
              </a:rPr>
              <a:t>Problem nedir? Neden bu materyale ihtiyaç var?</a:t>
            </a:r>
          </a:p>
          <a:p>
            <a:pPr marL="0" marR="0" lvl="0" indent="0" algn="just" defTabSz="914400" rtl="0" eaLnBrk="1" fontAlgn="base" latinLnBrk="0" hangingPunct="1">
              <a:lnSpc>
                <a:spcPct val="100000"/>
              </a:lnSpc>
              <a:spcBef>
                <a:spcPct val="0"/>
              </a:spcBef>
              <a:spcAft>
                <a:spcPts val="1000"/>
              </a:spcAft>
              <a:buClrTx/>
              <a:buSzTx/>
              <a:buFont typeface="Wingdings" pitchFamily="2" charset="2"/>
              <a:buChar char="§"/>
              <a:tabLst/>
            </a:pPr>
            <a:r>
              <a:rPr kumimoji="0" lang="tr-TR" sz="2000" b="0" i="0" u="none" strike="noStrike" cap="none" normalizeH="0" baseline="0" dirty="0" smtClean="0">
                <a:ln>
                  <a:noFill/>
                </a:ln>
                <a:solidFill>
                  <a:schemeClr val="tx1"/>
                </a:solidFill>
                <a:effectLst/>
                <a:latin typeface="Cambria" pitchFamily="18" charset="0"/>
                <a:cs typeface="Arial" pitchFamily="34" charset="0"/>
              </a:rPr>
              <a:t>Bu materyal hangi problemi giderecek, konun öğrenilmesini kolaylaştıracak, destekleyecek?</a:t>
            </a:r>
          </a:p>
          <a:p>
            <a:pPr marL="0" marR="0" lvl="0" indent="0" algn="just" defTabSz="914400" rtl="0" eaLnBrk="1" fontAlgn="base" latinLnBrk="0" hangingPunct="1">
              <a:lnSpc>
                <a:spcPct val="100000"/>
              </a:lnSpc>
              <a:spcBef>
                <a:spcPct val="0"/>
              </a:spcBef>
              <a:spcAft>
                <a:spcPts val="1000"/>
              </a:spcAft>
              <a:buClrTx/>
              <a:buSzTx/>
              <a:buFont typeface="Wingdings" pitchFamily="2" charset="2"/>
              <a:buChar char="§"/>
              <a:tabLst/>
            </a:pPr>
            <a:r>
              <a:rPr kumimoji="0" lang="tr-TR" sz="2000" b="0" i="0" u="none" strike="noStrike" cap="none" normalizeH="0" baseline="0" dirty="0" smtClean="0">
                <a:ln>
                  <a:noFill/>
                </a:ln>
                <a:solidFill>
                  <a:schemeClr val="tx1"/>
                </a:solidFill>
                <a:effectLst/>
                <a:latin typeface="Cambria" pitchFamily="18" charset="0"/>
                <a:cs typeface="Arial" pitchFamily="34" charset="0"/>
              </a:rPr>
              <a:t>Seçilen pedagojik yaklaşıma uygun mu?</a:t>
            </a:r>
          </a:p>
          <a:p>
            <a:pPr marL="0" marR="0" lvl="0" indent="0" algn="just" defTabSz="914400" rtl="0" eaLnBrk="1" fontAlgn="base" latinLnBrk="0" hangingPunct="1">
              <a:lnSpc>
                <a:spcPct val="100000"/>
              </a:lnSpc>
              <a:spcBef>
                <a:spcPct val="0"/>
              </a:spcBef>
              <a:spcAft>
                <a:spcPts val="1000"/>
              </a:spcAft>
              <a:buClrTx/>
              <a:buSzTx/>
              <a:buFont typeface="Wingdings" pitchFamily="2" charset="2"/>
              <a:buChar char="§"/>
              <a:tabLst/>
            </a:pPr>
            <a:r>
              <a:rPr kumimoji="0" lang="tr-TR" sz="2000" b="0" i="0" u="none" strike="noStrike" cap="none" normalizeH="0" baseline="0" dirty="0" smtClean="0">
                <a:ln>
                  <a:noFill/>
                </a:ln>
                <a:solidFill>
                  <a:schemeClr val="tx1"/>
                </a:solidFill>
                <a:effectLst/>
                <a:latin typeface="Cambria" pitchFamily="18" charset="0"/>
                <a:cs typeface="Arial" pitchFamily="34" charset="0"/>
              </a:rPr>
              <a:t>Geliştirilmesi ve uygulanması ile ilgili fiziksel ve diğer şartlar incelendi mi?</a:t>
            </a:r>
          </a:p>
          <a:p>
            <a:pPr marL="0" marR="0" lvl="0" indent="0" algn="just" defTabSz="914400" rtl="0" eaLnBrk="1" fontAlgn="base" latinLnBrk="0" hangingPunct="1">
              <a:lnSpc>
                <a:spcPct val="100000"/>
              </a:lnSpc>
              <a:spcBef>
                <a:spcPct val="0"/>
              </a:spcBef>
              <a:spcAft>
                <a:spcPts val="1000"/>
              </a:spcAft>
              <a:buClrTx/>
              <a:buSzTx/>
              <a:buFont typeface="Wingdings" pitchFamily="2" charset="2"/>
              <a:buChar char="§"/>
              <a:tabLst/>
            </a:pPr>
            <a:r>
              <a:rPr kumimoji="0" lang="tr-TR" sz="2000" b="0" i="0" u="none" strike="noStrike" cap="none" normalizeH="0" baseline="0" dirty="0" smtClean="0">
                <a:ln>
                  <a:noFill/>
                </a:ln>
                <a:solidFill>
                  <a:schemeClr val="tx1"/>
                </a:solidFill>
                <a:effectLst/>
                <a:latin typeface="Cambria" pitchFamily="18" charset="0"/>
                <a:cs typeface="Arial" pitchFamily="34" charset="0"/>
              </a:rPr>
              <a:t>Geliştirme aşamasında ihtiyaç duyulan bilgi ve diğer teknik kaynaklar mevcut mu / yeterli mi?</a:t>
            </a:r>
          </a:p>
          <a:p>
            <a:pPr marL="0" marR="0" lvl="0" indent="0" algn="just" defTabSz="914400" rtl="0" eaLnBrk="1" fontAlgn="base" latinLnBrk="0" hangingPunct="1">
              <a:lnSpc>
                <a:spcPct val="100000"/>
              </a:lnSpc>
              <a:spcBef>
                <a:spcPct val="0"/>
              </a:spcBef>
              <a:spcAft>
                <a:spcPts val="1000"/>
              </a:spcAft>
              <a:buClrTx/>
              <a:buSzTx/>
              <a:buFont typeface="Wingdings" pitchFamily="2" charset="2"/>
              <a:buChar char="§"/>
              <a:tabLst/>
            </a:pPr>
            <a:r>
              <a:rPr kumimoji="0" lang="tr-TR" sz="2000" b="0" i="0" u="none" strike="noStrike" cap="none" normalizeH="0" baseline="0" dirty="0" smtClean="0">
                <a:ln>
                  <a:noFill/>
                </a:ln>
                <a:solidFill>
                  <a:schemeClr val="tx1"/>
                </a:solidFill>
                <a:effectLst/>
                <a:latin typeface="Cambria" pitchFamily="18" charset="0"/>
                <a:cs typeface="Arial" pitchFamily="34" charset="0"/>
              </a:rPr>
              <a:t>Mevcut materyallerin var olup-olmadığı araştırıldı mı?</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tr-TR" sz="2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84643549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endParaRPr lang="tr-TR"/>
          </a:p>
        </p:txBody>
      </p:sp>
      <p:sp>
        <p:nvSpPr>
          <p:cNvPr id="3" name="İçerik Yer Tutucusu 2"/>
          <p:cNvSpPr>
            <a:spLocks noGrp="1"/>
          </p:cNvSpPr>
          <p:nvPr>
            <p:ph idx="1"/>
          </p:nvPr>
        </p:nvSpPr>
        <p:spPr/>
        <p:txBody>
          <a:bodyPr/>
          <a:lstStyle/>
          <a:p>
            <a:endParaRPr lang="tr-TR"/>
          </a:p>
        </p:txBody>
      </p:sp>
      <p:graphicFrame>
        <p:nvGraphicFramePr>
          <p:cNvPr id="4" name="D 2"/>
          <p:cNvGraphicFramePr/>
          <p:nvPr>
            <p:extLst>
              <p:ext uri="{D42A27DB-BD31-4B8C-83A1-F6EECF244321}">
                <p14:modId xmlns:p14="http://schemas.microsoft.com/office/powerpoint/2010/main" val="2501414743"/>
              </p:ext>
            </p:extLst>
          </p:nvPr>
        </p:nvGraphicFramePr>
        <p:xfrm>
          <a:off x="467544" y="1484784"/>
          <a:ext cx="8352928" cy="50405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47423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467544" y="188640"/>
            <a:ext cx="8229600" cy="1143000"/>
          </a:xfrm>
        </p:spPr>
        <p:txBody>
          <a:bodyPr/>
          <a:lstStyle/>
          <a:p>
            <a:r>
              <a:rPr lang="tr-TR" b="1" dirty="0" smtClean="0"/>
              <a:t>Geliştirme</a:t>
            </a:r>
            <a:endParaRPr lang="tr-TR" b="1" dirty="0"/>
          </a:p>
        </p:txBody>
      </p:sp>
      <p:sp>
        <p:nvSpPr>
          <p:cNvPr id="3" name="İçerik Yer Tutucusu 2"/>
          <p:cNvSpPr>
            <a:spLocks noGrp="1"/>
          </p:cNvSpPr>
          <p:nvPr>
            <p:ph idx="1"/>
          </p:nvPr>
        </p:nvSpPr>
        <p:spPr>
          <a:xfrm>
            <a:off x="329544" y="1196752"/>
            <a:ext cx="8367600" cy="964704"/>
          </a:xfrm>
        </p:spPr>
        <p:txBody>
          <a:bodyPr>
            <a:normAutofit/>
          </a:bodyPr>
          <a:lstStyle/>
          <a:p>
            <a:pPr marL="0" indent="0">
              <a:buNone/>
            </a:pPr>
            <a:r>
              <a:rPr lang="tr-TR" sz="2800" dirty="0"/>
              <a:t>Bu aşamada belirlenen öğretim hedef ve çıktıları için ihtiyaç duyulan e-materyalin geliştirilmesi sürecidir. </a:t>
            </a:r>
          </a:p>
        </p:txBody>
      </p:sp>
      <p:sp>
        <p:nvSpPr>
          <p:cNvPr id="7" name="AutoShape 2"/>
          <p:cNvSpPr>
            <a:spLocks noChangeArrowheads="1"/>
          </p:cNvSpPr>
          <p:nvPr/>
        </p:nvSpPr>
        <p:spPr bwMode="auto">
          <a:xfrm>
            <a:off x="611560" y="2132856"/>
            <a:ext cx="7560840" cy="4320480"/>
          </a:xfrm>
          <a:prstGeom prst="bracketPair">
            <a:avLst>
              <a:gd name="adj" fmla="val 16667"/>
            </a:avLst>
          </a:prstGeom>
          <a:ln w="44450">
            <a:solidFill>
              <a:srgbClr val="990700"/>
            </a:solidFill>
            <a:round/>
            <a:headEnd/>
            <a:tailEnd/>
          </a:ln>
          <a:effectLst>
            <a:outerShdw dist="25400" dir="5400000" algn="ctr" rotWithShape="0">
              <a:srgbClr val="808080">
                <a:alpha val="35001"/>
              </a:srgbClr>
            </a:outerShdw>
          </a:effectLst>
        </p:spPr>
        <p:style>
          <a:lnRef idx="0">
            <a:scrgbClr r="0" g="0" b="0"/>
          </a:lnRef>
          <a:fillRef idx="1001">
            <a:schemeClr val="lt1"/>
          </a:fillRef>
          <a:effectRef idx="0">
            <a:scrgbClr r="0" g="0" b="0"/>
          </a:effectRef>
          <a:fontRef idx="major"/>
        </p:style>
        <p:txBody>
          <a:bodyPr vert="horz" wrap="square" lIns="91440" tIns="91440" rIns="91440" bIns="91440" numCol="1" anchor="t" anchorCtr="0" compatLnSpc="1">
            <a:prstTxWarp prst="textNoShape">
              <a:avLst/>
            </a:prstTxWarp>
          </a:bodyPr>
          <a:lstStyle/>
          <a:p>
            <a:pPr fontAlgn="base">
              <a:spcBef>
                <a:spcPct val="0"/>
              </a:spcBef>
              <a:spcAft>
                <a:spcPts val="1000"/>
              </a:spcAft>
              <a:buFont typeface="Wingdings" pitchFamily="2" charset="2"/>
              <a:buChar char="§"/>
            </a:pPr>
            <a:r>
              <a:rPr kumimoji="0" lang="tr-TR" b="0" i="0" u="none" strike="noStrike" cap="none" normalizeH="0" baseline="0" dirty="0" smtClean="0">
                <a:ln>
                  <a:noFill/>
                </a:ln>
                <a:solidFill>
                  <a:schemeClr val="tx1"/>
                </a:solidFill>
                <a:effectLst/>
                <a:latin typeface="Cambria" pitchFamily="18" charset="0"/>
                <a:cs typeface="Arial" pitchFamily="34" charset="0"/>
              </a:rPr>
              <a:t>Süreci tanımla (nereden ve ne zaman başlanacak, neler yapılacak vb.)</a:t>
            </a:r>
          </a:p>
          <a:p>
            <a:pPr marL="0" marR="0" lvl="0" indent="0" algn="just" defTabSz="914400" rtl="0" eaLnBrk="1" fontAlgn="base" latinLnBrk="0" hangingPunct="1">
              <a:lnSpc>
                <a:spcPct val="100000"/>
              </a:lnSpc>
              <a:spcBef>
                <a:spcPct val="0"/>
              </a:spcBef>
              <a:spcAft>
                <a:spcPts val="1000"/>
              </a:spcAft>
              <a:buClrTx/>
              <a:buSzTx/>
              <a:buFont typeface="Wingdings" pitchFamily="2" charset="2"/>
              <a:buChar char="§"/>
              <a:tabLst/>
            </a:pPr>
            <a:r>
              <a:rPr kumimoji="0" lang="tr-TR" b="0" i="0" u="none" strike="noStrike" cap="none" normalizeH="0" baseline="0" dirty="0" smtClean="0">
                <a:ln>
                  <a:noFill/>
                </a:ln>
                <a:solidFill>
                  <a:schemeClr val="tx1"/>
                </a:solidFill>
                <a:effectLst/>
                <a:latin typeface="Cambria" pitchFamily="18" charset="0"/>
                <a:cs typeface="Arial" pitchFamily="34" charset="0"/>
              </a:rPr>
              <a:t>Nasıl bir materyal geliştirileceğine karar ver (Video, Sunu, Grafik vb.)</a:t>
            </a:r>
          </a:p>
          <a:p>
            <a:pPr marL="0" marR="0" lvl="0" indent="0" algn="just" defTabSz="914400" rtl="0" eaLnBrk="1" fontAlgn="base" latinLnBrk="0" hangingPunct="1">
              <a:lnSpc>
                <a:spcPct val="100000"/>
              </a:lnSpc>
              <a:spcBef>
                <a:spcPct val="0"/>
              </a:spcBef>
              <a:spcAft>
                <a:spcPts val="1000"/>
              </a:spcAft>
              <a:buClrTx/>
              <a:buSzTx/>
              <a:buFont typeface="Wingdings" pitchFamily="2" charset="2"/>
              <a:buChar char="§"/>
              <a:tabLst/>
            </a:pPr>
            <a:r>
              <a:rPr kumimoji="0" lang="tr-TR" b="0" i="0" u="none" strike="noStrike" cap="none" normalizeH="0" baseline="0" dirty="0" smtClean="0">
                <a:ln>
                  <a:noFill/>
                </a:ln>
                <a:solidFill>
                  <a:schemeClr val="tx1"/>
                </a:solidFill>
                <a:effectLst/>
                <a:latin typeface="Cambria" pitchFamily="18" charset="0"/>
                <a:cs typeface="Arial" pitchFamily="34" charset="0"/>
              </a:rPr>
              <a:t>Gerekli kaynakları bir araya getir (Videolar, resimler, grafikler, kamera vb.)</a:t>
            </a:r>
          </a:p>
          <a:p>
            <a:pPr marL="0" marR="0" lvl="0" indent="0" algn="just" defTabSz="914400" rtl="0" eaLnBrk="1" fontAlgn="base" latinLnBrk="0" hangingPunct="1">
              <a:lnSpc>
                <a:spcPct val="100000"/>
              </a:lnSpc>
              <a:spcBef>
                <a:spcPct val="0"/>
              </a:spcBef>
              <a:spcAft>
                <a:spcPts val="1000"/>
              </a:spcAft>
              <a:buClrTx/>
              <a:buSzTx/>
              <a:buFont typeface="Wingdings" pitchFamily="2" charset="2"/>
              <a:buChar char="§"/>
              <a:tabLst/>
            </a:pPr>
            <a:r>
              <a:rPr kumimoji="0" lang="tr-TR" b="0" i="0" u="none" strike="noStrike" cap="none" normalizeH="0" baseline="0" dirty="0" smtClean="0">
                <a:ln>
                  <a:noFill/>
                </a:ln>
                <a:solidFill>
                  <a:schemeClr val="tx1"/>
                </a:solidFill>
                <a:effectLst/>
                <a:latin typeface="Cambria" pitchFamily="18" charset="0"/>
                <a:cs typeface="Arial" pitchFamily="34" charset="0"/>
              </a:rPr>
              <a:t>Teknik planlamanın ayrıntılarını belirle ve uzman görüşü al, farklı yöntemlerin olup-olmadığını tartış</a:t>
            </a:r>
          </a:p>
          <a:p>
            <a:pPr marL="0" marR="0" lvl="0" indent="0" algn="just" defTabSz="914400" rtl="0" eaLnBrk="1" fontAlgn="base" latinLnBrk="0" hangingPunct="1">
              <a:lnSpc>
                <a:spcPct val="100000"/>
              </a:lnSpc>
              <a:spcBef>
                <a:spcPct val="0"/>
              </a:spcBef>
              <a:spcAft>
                <a:spcPts val="1000"/>
              </a:spcAft>
              <a:buClrTx/>
              <a:buSzTx/>
              <a:buFont typeface="Wingdings" pitchFamily="2" charset="2"/>
              <a:buChar char="§"/>
              <a:tabLst/>
            </a:pPr>
            <a:r>
              <a:rPr kumimoji="0" lang="tr-TR" b="0" i="0" u="none" strike="noStrike" cap="none" normalizeH="0" baseline="0" dirty="0" smtClean="0">
                <a:ln>
                  <a:noFill/>
                </a:ln>
                <a:solidFill>
                  <a:schemeClr val="tx1"/>
                </a:solidFill>
                <a:effectLst/>
                <a:latin typeface="Cambria" pitchFamily="18" charset="0"/>
                <a:cs typeface="Arial" pitchFamily="34" charset="0"/>
              </a:rPr>
              <a:t>Örnek bir prototip tasarla  (Örnek bir sunum hazırla veya kısa bir video klip hazırla)</a:t>
            </a:r>
          </a:p>
          <a:p>
            <a:pPr marL="0" marR="0" lvl="0" indent="0" algn="just" defTabSz="914400" rtl="0" eaLnBrk="1" fontAlgn="base" latinLnBrk="0" hangingPunct="1">
              <a:lnSpc>
                <a:spcPct val="100000"/>
              </a:lnSpc>
              <a:spcBef>
                <a:spcPct val="0"/>
              </a:spcBef>
              <a:spcAft>
                <a:spcPts val="1000"/>
              </a:spcAft>
              <a:buClrTx/>
              <a:buSzTx/>
              <a:buFont typeface="Wingdings" pitchFamily="2" charset="2"/>
              <a:buChar char="§"/>
              <a:tabLst/>
            </a:pPr>
            <a:r>
              <a:rPr kumimoji="0" lang="tr-TR" b="0" i="0" u="none" strike="noStrike" cap="none" normalizeH="0" baseline="0" dirty="0" smtClean="0">
                <a:ln>
                  <a:noFill/>
                </a:ln>
                <a:solidFill>
                  <a:schemeClr val="tx1"/>
                </a:solidFill>
                <a:effectLst/>
                <a:latin typeface="Cambria" pitchFamily="18" charset="0"/>
                <a:cs typeface="Arial" pitchFamily="34" charset="0"/>
              </a:rPr>
              <a:t>Mümkün ise planların hakkında tecrübeli meslektaşların veya uzmanların görüşü al</a:t>
            </a:r>
          </a:p>
          <a:p>
            <a:pPr marL="0" marR="0" lvl="0" indent="0" algn="just" defTabSz="914400" rtl="0" eaLnBrk="1" fontAlgn="base" latinLnBrk="0" hangingPunct="1">
              <a:lnSpc>
                <a:spcPct val="100000"/>
              </a:lnSpc>
              <a:spcBef>
                <a:spcPct val="0"/>
              </a:spcBef>
              <a:spcAft>
                <a:spcPts val="1000"/>
              </a:spcAft>
              <a:buClrTx/>
              <a:buSzTx/>
              <a:buFont typeface="Wingdings" pitchFamily="2" charset="2"/>
              <a:buChar char="§"/>
              <a:tabLst/>
            </a:pPr>
            <a:r>
              <a:rPr kumimoji="0" lang="tr-TR" b="0" i="0" u="none" strike="noStrike" cap="none" normalizeH="0" baseline="0" dirty="0" smtClean="0">
                <a:ln>
                  <a:noFill/>
                </a:ln>
                <a:solidFill>
                  <a:schemeClr val="tx1"/>
                </a:solidFill>
                <a:effectLst/>
                <a:latin typeface="Cambria" pitchFamily="18" charset="0"/>
                <a:cs typeface="Arial" pitchFamily="34" charset="0"/>
              </a:rPr>
              <a:t>Tasarım ilke ve öğelerini incele ve seç</a:t>
            </a:r>
            <a:endParaRPr kumimoji="0" lang="tr-TR" sz="32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615845598"/>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1">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Tema1</Template>
  <TotalTime>600</TotalTime>
  <Words>1171</Words>
  <Application>Microsoft Office PowerPoint</Application>
  <PresentationFormat>Ekran Gösterisi (4:3)</PresentationFormat>
  <Paragraphs>154</Paragraphs>
  <Slides>36</Slides>
  <Notes>0</Notes>
  <HiddenSlides>0</HiddenSlides>
  <MMClips>0</MMClips>
  <ScaleCrop>false</ScaleCrop>
  <HeadingPairs>
    <vt:vector size="4" baseType="variant">
      <vt:variant>
        <vt:lpstr>Tema</vt:lpstr>
      </vt:variant>
      <vt:variant>
        <vt:i4>1</vt:i4>
      </vt:variant>
      <vt:variant>
        <vt:lpstr>Slayt Başlıkları</vt:lpstr>
      </vt:variant>
      <vt:variant>
        <vt:i4>36</vt:i4>
      </vt:variant>
    </vt:vector>
  </HeadingPairs>
  <TitlesOfParts>
    <vt:vector size="37" baseType="lpstr">
      <vt:lpstr>Tema1</vt:lpstr>
      <vt:lpstr>Modül V</vt:lpstr>
      <vt:lpstr>PowerPoint Sunusu</vt:lpstr>
      <vt:lpstr>Tasarlamada Dikkate Alınacak Faktörler</vt:lpstr>
      <vt:lpstr>PowerPoint Sunusu</vt:lpstr>
      <vt:lpstr>PowerPoint Sunusu</vt:lpstr>
      <vt:lpstr>PowerPoint Sunusu</vt:lpstr>
      <vt:lpstr>Analiz </vt:lpstr>
      <vt:lpstr>PowerPoint Sunusu</vt:lpstr>
      <vt:lpstr>Geliştirme</vt:lpstr>
      <vt:lpstr>PowerPoint Sunusu</vt:lpstr>
      <vt:lpstr>Değerlendirme</vt:lpstr>
      <vt:lpstr>Görsel Tasarım İlkeleri</vt:lpstr>
      <vt:lpstr>Bütünlük</vt:lpstr>
      <vt:lpstr>PowerPoint Sunusu</vt:lpstr>
      <vt:lpstr>Basitlik</vt:lpstr>
      <vt:lpstr>Yerleştirme (Hiyerarşi)</vt:lpstr>
      <vt:lpstr>Yakınlık</vt:lpstr>
      <vt:lpstr>PowerPoint Sunusu</vt:lpstr>
      <vt:lpstr>Hizalama</vt:lpstr>
      <vt:lpstr>PowerPoint Sunusu</vt:lpstr>
      <vt:lpstr>Denge</vt:lpstr>
      <vt:lpstr>PowerPoint Sunusu</vt:lpstr>
      <vt:lpstr>Vurgu</vt:lpstr>
      <vt:lpstr>PowerPoint Sunusu</vt:lpstr>
      <vt:lpstr>Görsel Tasarım Ögeleri</vt:lpstr>
      <vt:lpstr>Nokta ve Çizgi</vt:lpstr>
      <vt:lpstr>Şekil</vt:lpstr>
      <vt:lpstr>Renk</vt:lpstr>
      <vt:lpstr>PowerPoint Sunusu</vt:lpstr>
      <vt:lpstr>Yazı (Tipografi)</vt:lpstr>
      <vt:lpstr>Boşluk - Alan</vt:lpstr>
      <vt:lpstr>PowerPoint Sunusu</vt:lpstr>
      <vt:lpstr>Doku</vt:lpstr>
      <vt:lpstr>Boyut</vt:lpstr>
      <vt:lpstr>Değer</vt:lpstr>
      <vt:lpstr>PowerPoint Sunusu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Modül V</dc:title>
  <dc:creator>yonetici</dc:creator>
  <cp:lastModifiedBy>user</cp:lastModifiedBy>
  <cp:revision>28</cp:revision>
  <dcterms:created xsi:type="dcterms:W3CDTF">2011-11-04T12:45:45Z</dcterms:created>
  <dcterms:modified xsi:type="dcterms:W3CDTF">2012-01-04T13:31:53Z</dcterms:modified>
</cp:coreProperties>
</file>